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1032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496" y="1532904"/>
            <a:ext cx="3744000" cy="2340000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876498"/>
              </p:ext>
            </p:extLst>
          </p:nvPr>
        </p:nvGraphicFramePr>
        <p:xfrm>
          <a:off x="376782" y="1382553"/>
          <a:ext cx="5224289" cy="4854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8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61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ニュース、スポーツ、ファッション、カルチャーなど、</a:t>
                      </a:r>
                    </a:p>
                    <a:p>
                      <a:pPr algn="l"/>
                      <a:r>
                        <a:rPr kumimoji="1" lang="ja-JP" altLang="en-US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ランチタイムに人に話したくなるような「ネタ」をお届け。鋭い感性を持つ「永田レイナ」がリスナーと一緒に繋がりながら、掘り下げていきます！</a:t>
                      </a:r>
                    </a:p>
                    <a:p>
                      <a:pPr algn="l"/>
                      <a:r>
                        <a:rPr kumimoji="1" lang="en-US" altLang="ja-JP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BRUNCH TIME</a:t>
                      </a:r>
                      <a:r>
                        <a:rPr kumimoji="1" lang="ja-JP" altLang="en-US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の新しいスタイルのラジオプログラム！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75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永田レイナ</a:t>
                      </a:r>
                      <a:endParaRPr kumimoji="1" lang="zh-TW" altLang="en-US" sz="1200" b="0" baseline="0" dirty="0">
                        <a:latin typeface="+mn-lt"/>
                        <a:ea typeface="HGS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029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2009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年から、モデル、タレントとしてキャリアをスタート。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2010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年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11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月に「第４回アパマンショップキャンペーンガール」グランプリ受賞。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2014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年「ミス・アース・ジャパン グランプリ」受賞し、環境省 官民連携啓発プロジェクト 「ウォータープロジェクト」のプロジェクトサポーターとして活動。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2015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年「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TOKYO GIRLS COLLECTION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」出演。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「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TOKYO GIRLS RUN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」　参加。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その他、テレビ、イベントなどに多数出演。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20</a:t>
                      </a:r>
                      <a:r>
                        <a:rPr kumimoji="1" lang="ja-JP" altLang="en-US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～</a:t>
                      </a:r>
                      <a:r>
                        <a:rPr kumimoji="1" lang="en-US" altLang="ja-JP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50</a:t>
                      </a:r>
                      <a:r>
                        <a:rPr kumimoji="1" lang="ja-JP" altLang="en-US" sz="1200" b="0" baseline="0" dirty="0">
                          <a:latin typeface="+mn-lt"/>
                          <a:ea typeface="HGSｺﾞｼｯｸE" panose="020B0900000000000000" pitchFamily="50" charset="-128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7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Twitter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@zip_brunch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／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20,450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SｺﾞｼｯｸE" panose="020B0900000000000000" pitchFamily="50" charset="-128"/>
                        </a:rPr>
                        <a:t>人</a:t>
                      </a:r>
                      <a:endParaRPr kumimoji="1" lang="en-US" altLang="ja-JP" sz="1200" b="0" baseline="0" dirty="0">
                        <a:solidFill>
                          <a:schemeClr val="tx1"/>
                        </a:solidFill>
                        <a:latin typeface="+mn-lt"/>
                        <a:ea typeface="HGS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88504" y="179356"/>
            <a:ext cx="3377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latin typeface="+mn-lt"/>
                <a:ea typeface="BIZ UDPゴシック" panose="020B0400000000000000" pitchFamily="50" charset="-128"/>
              </a:rPr>
              <a:t>BRUNCH STYLE</a:t>
            </a:r>
            <a:endParaRPr kumimoji="1" lang="ja-JP" altLang="en-US" sz="3600" b="1" dirty="0">
              <a:latin typeface="+mn-lt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80568" y="404459"/>
            <a:ext cx="2148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+mn-lt"/>
                <a:ea typeface="BIZ UDPゴシック" panose="020B0400000000000000" pitchFamily="50" charset="-128"/>
              </a:rPr>
              <a:t>Mon-Thu </a:t>
            </a:r>
            <a:r>
              <a:rPr lang="en-US" altLang="ja-JP" dirty="0">
                <a:latin typeface="+mn-lt"/>
                <a:ea typeface="BIZ UDPゴシック" panose="020B0400000000000000" pitchFamily="50" charset="-128"/>
              </a:rPr>
              <a:t>9:00-11:30</a:t>
            </a:r>
            <a:endParaRPr kumimoji="1" lang="ja-JP" altLang="en-US" dirty="0">
              <a:latin typeface="+mn-lt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43346</TotalTime>
  <Words>158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2293</cp:revision>
  <cp:lastPrinted>2022-01-27T06:52:39Z</cp:lastPrinted>
  <dcterms:created xsi:type="dcterms:W3CDTF">2002-09-26T02:44:22Z</dcterms:created>
  <dcterms:modified xsi:type="dcterms:W3CDTF">2023-08-15T06:21:03Z</dcterms:modified>
  <cp:contentStatus/>
</cp:coreProperties>
</file>