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45" r:id="rId2"/>
    <p:sldId id="446" r:id="rId3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  <p14:sldId id="4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576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280083"/>
              </p:ext>
            </p:extLst>
          </p:nvPr>
        </p:nvGraphicFramePr>
        <p:xfrm>
          <a:off x="196238" y="1335132"/>
          <a:ext cx="5764874" cy="4854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1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3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619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baseline="0" dirty="0">
                          <a:latin typeface="+mn-lt"/>
                          <a:ea typeface="HGSｺﾞｼｯｸE" panose="020B0900000000000000" pitchFamily="50" charset="-128"/>
                        </a:rPr>
                        <a:t>ニュース、スポーツ、ファッション、カルチャーなど、</a:t>
                      </a:r>
                    </a:p>
                    <a:p>
                      <a:pPr algn="l"/>
                      <a:r>
                        <a:rPr kumimoji="1" lang="ja-JP" altLang="en-US" sz="1200" b="0" baseline="0" dirty="0">
                          <a:latin typeface="+mn-lt"/>
                          <a:ea typeface="HGSｺﾞｼｯｸE" panose="020B0900000000000000" pitchFamily="50" charset="-128"/>
                        </a:rPr>
                        <a:t>ランチタイムに人に話したくなるような「ネタ」をお届け。鋭い感性を持つ「永田レイナ」がリスナーと一緒に繋がりながら、掘り下げていきます！</a:t>
                      </a:r>
                    </a:p>
                    <a:p>
                      <a:pPr algn="l"/>
                      <a:r>
                        <a:rPr kumimoji="1" lang="en-US" altLang="ja-JP" sz="1200" b="0" baseline="0" dirty="0">
                          <a:latin typeface="+mn-lt"/>
                          <a:ea typeface="HGSｺﾞｼｯｸE" panose="020B0900000000000000" pitchFamily="50" charset="-128"/>
                        </a:rPr>
                        <a:t>BRUNCH TIME</a:t>
                      </a:r>
                      <a:r>
                        <a:rPr kumimoji="1" lang="ja-JP" altLang="en-US" sz="1200" b="0" baseline="0" dirty="0">
                          <a:latin typeface="+mn-lt"/>
                          <a:ea typeface="HGSｺﾞｼｯｸE" panose="020B0900000000000000" pitchFamily="50" charset="-128"/>
                        </a:rPr>
                        <a:t>の新しいスタイルのラジオプログラム！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baseline="0" dirty="0">
                          <a:latin typeface="+mn-lt"/>
                          <a:ea typeface="HGSｺﾞｼｯｸE" panose="020B0900000000000000" pitchFamily="50" charset="-128"/>
                        </a:rPr>
                        <a:t>永田レイナ</a:t>
                      </a:r>
                      <a:endParaRPr kumimoji="1" lang="zh-TW" altLang="en-US" sz="1200" b="0" baseline="0" dirty="0">
                        <a:latin typeface="+mn-lt"/>
                        <a:ea typeface="HGSｺﾞｼｯｸE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029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2009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年から、モデル、タレントとしてキャリアをスタート。</a:t>
                      </a: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2010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年</a:t>
                      </a: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11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月に「第４回アパマンショップキャンペーンガール」グランプリ受賞。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2014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年「ミス・アース・ジャパン グランプリ」受賞し、環境省 官民連携啓発プロジェクト 「ウォータープロジェクト」のプロジェクトサポーターとして活動。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2015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年「</a:t>
                      </a: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TOKYO GIRLS COLLECTION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」出演。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「</a:t>
                      </a: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TOKYO GIRLS RUN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」　参加。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その他、テレビ、イベントなどに多数出演。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20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～</a:t>
                      </a:r>
                      <a:r>
                        <a:rPr kumimoji="1"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49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歳　男・女　会社員・社内聴取・主婦・商工自営業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BIZ UDPゴシック" panose="020B0400000000000000" pitchFamily="50" charset="-128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X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：</a:t>
                      </a:r>
                      <a:r>
                        <a:rPr kumimoji="1"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@zip_brunch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／</a:t>
                      </a:r>
                      <a:r>
                        <a:rPr kumimoji="1" lang="en-US" altLang="ja-JP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23,609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+mn-lt"/>
                          <a:ea typeface="HGSｺﾞｼｯｸE" panose="020B0900000000000000" pitchFamily="50" charset="-128"/>
                        </a:rPr>
                        <a:t>人</a:t>
                      </a:r>
                      <a:endParaRPr kumimoji="1" lang="en-US" altLang="ja-JP" sz="1200" b="0" baseline="0" dirty="0">
                        <a:solidFill>
                          <a:schemeClr val="tx1"/>
                        </a:solidFill>
                        <a:latin typeface="+mn-lt"/>
                        <a:ea typeface="HGSｺﾞｼｯｸE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88504" y="179356"/>
            <a:ext cx="3377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>
                <a:latin typeface="+mn-lt"/>
                <a:ea typeface="BIZ UDPゴシック" panose="020B0400000000000000" pitchFamily="50" charset="-128"/>
              </a:rPr>
              <a:t>BRUNCH STYLE</a:t>
            </a:r>
            <a:endParaRPr kumimoji="1" lang="ja-JP" altLang="en-US" sz="3600" b="1" dirty="0">
              <a:latin typeface="+mn-lt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780568" y="404459"/>
            <a:ext cx="2148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>
                <a:latin typeface="+mn-lt"/>
                <a:ea typeface="BIZ UDPゴシック" panose="020B0400000000000000" pitchFamily="50" charset="-128"/>
              </a:rPr>
              <a:t>Mon-Thu </a:t>
            </a:r>
            <a:r>
              <a:rPr lang="en-US" altLang="ja-JP" dirty="0">
                <a:latin typeface="+mn-lt"/>
                <a:ea typeface="BIZ UDPゴシック" panose="020B0400000000000000" pitchFamily="50" charset="-128"/>
              </a:rPr>
              <a:t>9:00-12:00</a:t>
            </a:r>
            <a:endParaRPr kumimoji="1" lang="ja-JP" altLang="en-US" dirty="0">
              <a:latin typeface="+mn-lt"/>
              <a:ea typeface="BIZ UDPゴシック" panose="020B04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112" y="1443947"/>
            <a:ext cx="3714334" cy="231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8B0D92B2-556B-B1C2-7F63-8B9A62D1D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723" y="0"/>
            <a:ext cx="100254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548074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43352</TotalTime>
  <Words>168</Words>
  <Application>Microsoft Office PowerPoint</Application>
  <PresentationFormat>A4 210 x 297 mm</PresentationFormat>
  <Paragraphs>22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HGPｺﾞｼｯｸE</vt:lpstr>
      <vt:lpstr>ＭＳ Ｐゴシック</vt:lpstr>
      <vt:lpstr>Arial</vt:lpstr>
      <vt:lpstr>標準デザイン</vt:lpstr>
      <vt:lpstr>PowerPoint プレゼンテーション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2304</cp:revision>
  <cp:lastPrinted>2022-01-27T06:52:39Z</cp:lastPrinted>
  <dcterms:created xsi:type="dcterms:W3CDTF">2002-09-26T02:44:22Z</dcterms:created>
  <dcterms:modified xsi:type="dcterms:W3CDTF">2025-03-27T01:58:15Z</dcterms:modified>
  <cp:contentStatus/>
</cp:coreProperties>
</file>