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cl/fi/18hi5egwyk8enz7thq0u7/DEMO_6min_edit.mp3?rlkey=b9lyknuwfitdoq4r9x45kmwe4&amp;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中田　絢千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99354"/>
              </p:ext>
            </p:extLst>
          </p:nvPr>
        </p:nvGraphicFramePr>
        <p:xfrm>
          <a:off x="292908" y="980728"/>
          <a:ext cx="5889443" cy="5580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5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神奈川県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旅すること、さんぽ、読書、銭湯・サウナ、映画館通い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英会話、フランス語（日常会話程度）、着付、茶道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《TVCM》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 【2024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Uber Eats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「今年も、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Uber Eats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で、いーんじゃない？」篇</a:t>
                      </a:r>
                      <a:br>
                        <a:rPr kumimoji="1" lang="ja-JP" altLang="en-US" sz="1200" b="0" u="none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【2023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ロート製薬 ロートクリニカル抗菌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「緊急ものもらい」篇</a:t>
                      </a:r>
                      <a:br>
                        <a:rPr kumimoji="1" lang="ja-JP" altLang="en-US" sz="1200" b="0" u="none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【2022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エカテラ・ジャパン「リプトン 水出しアイスティー」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《Web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ムービー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》</a:t>
                      </a:r>
                      <a:br>
                        <a:rPr kumimoji="1" lang="en-US" altLang="ja-JP" sz="1200" b="0" u="none" dirty="0">
                          <a:latin typeface="+mn-ea"/>
                          <a:ea typeface="+mn-ea"/>
                        </a:rPr>
                      </a:b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 【2023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株式会社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Play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企業ムービー</a:t>
                      </a:r>
                      <a:br>
                        <a:rPr kumimoji="1" lang="ja-JP" altLang="en-US" sz="1200" b="0" u="none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【2021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AQUA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「クールキャビネット」</a:t>
                      </a:r>
                      <a:br>
                        <a:rPr kumimoji="1" lang="ja-JP" altLang="en-US" sz="1200" b="0" u="none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【2019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　 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TOYOTA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「カーライフゲーム」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《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テレビ・ドラマ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 【2023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テレビ東京 ドラマ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「クールドジ男子」</a:t>
                      </a:r>
                      <a:br>
                        <a:rPr kumimoji="1" lang="ja-JP" altLang="en-US" sz="1200" b="0" u="none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【2022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MBS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ドラマ特区枠「あせとせっけん」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【2020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テレビ朝日「特捜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9 season3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《MV》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 【2021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THE BAWDIES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　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T.Y.I.A.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【2019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羊文学　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1999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【2017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】 Aimer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　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Starts in the rain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                       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※TAKA (ONE OK ROCK)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提供曲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733226"/>
              </p:ext>
            </p:extLst>
          </p:nvPr>
        </p:nvGraphicFramePr>
        <p:xfrm>
          <a:off x="5961112" y="4581128"/>
          <a:ext cx="452388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1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i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ayknkt_xxx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1,778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ayaka_nakata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3,123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846" y="25987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なかた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419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386" y="14936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あやか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6DCBAF6-1A94-D6C2-EF71-139519AD6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151300"/>
              </p:ext>
            </p:extLst>
          </p:nvPr>
        </p:nvGraphicFramePr>
        <p:xfrm>
          <a:off x="5951815" y="5040814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227770627"/>
                    </a:ext>
                  </a:extLst>
                </a:gridCol>
                <a:gridCol w="2267848">
                  <a:extLst>
                    <a:ext uri="{9D8B030D-6E8A-4147-A177-3AD203B41FA5}">
                      <a16:colId xmlns:a16="http://schemas.microsoft.com/office/drawing/2014/main" val="143823495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3"/>
                        </a:rPr>
                        <a:t>https://www.dropbox.com/scl/fi/18hi5egwyk8enz7thq0u7/DEMO_6min_edit.mp3?rlkey=b9lyknuwfitdoq4r9x45kmwe4&amp;dl=0</a:t>
                      </a: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6337759"/>
                  </a:ext>
                </a:extLst>
              </a:tr>
            </a:tbl>
          </a:graphicData>
        </a:graphic>
      </p:graphicFrame>
      <p:pic>
        <p:nvPicPr>
          <p:cNvPr id="6" name="図 5" descr="ジャケットを着ている女性&#10;&#10;中程度の精度で自動的に生成された説明">
            <a:extLst>
              <a:ext uri="{FF2B5EF4-FFF2-40B4-BE49-F238E27FC236}">
                <a16:creationId xmlns:a16="http://schemas.microsoft.com/office/drawing/2014/main" id="{3D026B86-A507-DB83-8660-8E38726991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2" t="11654" r="9912" b="49767"/>
          <a:stretch/>
        </p:blipFill>
        <p:spPr>
          <a:xfrm>
            <a:off x="6253092" y="1250936"/>
            <a:ext cx="3360000" cy="2520000"/>
          </a:xfrm>
          <a:prstGeom prst="rect">
            <a:avLst/>
          </a:prstGeom>
        </p:spPr>
      </p:pic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C22C29B8-CCE0-E0C8-39BA-C7CD6C62EA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052" y="546568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43374</TotalTime>
  <Words>316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2284</cp:revision>
  <cp:lastPrinted>2022-01-27T06:52:39Z</cp:lastPrinted>
  <dcterms:created xsi:type="dcterms:W3CDTF">2002-09-26T02:44:22Z</dcterms:created>
  <dcterms:modified xsi:type="dcterms:W3CDTF">2024-03-28T05:23:46Z</dcterms:modified>
  <cp:contentStatus/>
</cp:coreProperties>
</file>