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modernComment_1BD_11CBA02A.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3"/>
  </p:notesMasterIdLst>
  <p:handoutMasterIdLst>
    <p:handoutMasterId r:id="rId4"/>
  </p:handoutMasterIdLst>
  <p:sldIdLst>
    <p:sldId id="445" r:id="rId2"/>
  </p:sldIdLst>
  <p:sldSz cx="9906000" cy="6858000" type="A4"/>
  <p:notesSz cx="9866313" cy="673576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521415D9-36F7-43E2-AB2F-B90AF26B5E84}">
      <p14:sectionLst xmlns:p14="http://schemas.microsoft.com/office/powerpoint/2010/main">
        <p14:section name="既定のセクション" id="{AEBAB5F9-3ECE-49B3-BB35-F73CC38A1EAB}">
          <p14:sldIdLst>
            <p14:sldId id="445"/>
          </p14:sldIdLst>
        </p14:section>
      </p14:sectionLst>
    </p:ext>
    <p:ext uri="{EFAFB233-063F-42B5-8137-9DF3F51BA10A}">
      <p15:sldGuideLst xmlns:p15="http://schemas.microsoft.com/office/powerpoint/2012/main">
        <p15:guide id="1" orient="horz" pos="2160">
          <p15:clr>
            <a:srgbClr val="A4A3A4"/>
          </p15:clr>
        </p15:guide>
        <p15:guide id="2" orient="horz" pos="4319">
          <p15:clr>
            <a:srgbClr val="A4A3A4"/>
          </p15:clr>
        </p15:guide>
        <p15:guide id="3" pos="3120">
          <p15:clr>
            <a:srgbClr val="A4A3A4"/>
          </p15:clr>
        </p15:guide>
      </p15:sldGuideLst>
    </p:ext>
    <p:ext uri="{2D200454-40CA-4A62-9FC3-DE9A4176ACB9}">
      <p15:notesGuideLst xmlns:p15="http://schemas.microsoft.com/office/powerpoint/2012/main">
        <p15:guide id="1" orient="horz" pos="2121" userDrawn="1">
          <p15:clr>
            <a:srgbClr val="A4A3A4"/>
          </p15:clr>
        </p15:guide>
        <p15:guide id="2" pos="3107"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7A41F13-9CAA-9E0F-C7AF-C229B3C71DB9}" name="Nakata Ayaka" initials="AN" userId="S::a.nakata@cnsinc.jp::10bdee5c-7280-4fb2-b93f-6298c5fb276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99"/>
    <a:srgbClr val="99FF99"/>
    <a:srgbClr val="009900"/>
    <a:srgbClr val="CCFFFF"/>
    <a:srgbClr val="3333FF"/>
    <a:srgbClr val="FF5050"/>
    <a:srgbClr val="33CC33"/>
    <a:srgbClr val="FF9900"/>
    <a:srgbClr val="66CCFF"/>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93447" autoAdjust="0"/>
  </p:normalViewPr>
  <p:slideViewPr>
    <p:cSldViewPr>
      <p:cViewPr varScale="1">
        <p:scale>
          <a:sx n="104" d="100"/>
          <a:sy n="104" d="100"/>
        </p:scale>
        <p:origin x="1296" y="108"/>
      </p:cViewPr>
      <p:guideLst>
        <p:guide orient="horz" pos="2160"/>
        <p:guide orient="horz" pos="4319"/>
        <p:guide pos="3120"/>
      </p:guideLst>
    </p:cSldViewPr>
  </p:slideViewPr>
  <p:notesTextViewPr>
    <p:cViewPr>
      <p:scale>
        <a:sx n="75" d="100"/>
        <a:sy n="75" d="100"/>
      </p:scale>
      <p:origin x="0" y="0"/>
    </p:cViewPr>
  </p:notesTextViewPr>
  <p:sorterViewPr>
    <p:cViewPr>
      <p:scale>
        <a:sx n="75" d="100"/>
        <a:sy n="75" d="100"/>
      </p:scale>
      <p:origin x="0" y="0"/>
    </p:cViewPr>
  </p:sorterViewPr>
  <p:notesViewPr>
    <p:cSldViewPr>
      <p:cViewPr varScale="1">
        <p:scale>
          <a:sx n="91" d="100"/>
          <a:sy n="91" d="100"/>
        </p:scale>
        <p:origin x="1738" y="62"/>
      </p:cViewPr>
      <p:guideLst>
        <p:guide orient="horz" pos="2121"/>
        <p:guide pos="31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 Id="rId9" Type="http://schemas.microsoft.com/office/2018/10/relationships/authors" Target="authors.xml"/></Relationships>
</file>

<file path=ppt/comments/modernComment_1BD_11CBA02A.xml><?xml version="1.0" encoding="utf-8"?>
<p188:cmLst xmlns:a="http://schemas.openxmlformats.org/drawingml/2006/main" xmlns:r="http://schemas.openxmlformats.org/officeDocument/2006/relationships" xmlns:p188="http://schemas.microsoft.com/office/powerpoint/2018/8/main">
  <p188:cm id="{4F42927C-31BD-4D9F-937A-B20BAA44753C}" authorId="{E7A41F13-9CAA-9E0F-C7AF-C229B3C71DB9}" created="2025-02-06T05:43:36.884">
    <ac:txMkLst xmlns:ac="http://schemas.microsoft.com/office/drawing/2013/main/command">
      <pc:docMk xmlns:pc="http://schemas.microsoft.com/office/powerpoint/2013/main/command"/>
      <pc:sldMk xmlns:pc="http://schemas.microsoft.com/office/powerpoint/2013/main/command" cId="298557482" sldId="445"/>
      <ac:graphicFrameMk id="3" creationId="{E6DCBAF6-1A94-D6C2-EF71-139519AD66D5}"/>
      <ac:tblMk/>
      <ac:tcMk rowId="546337759" colId="1438234955"/>
      <ac:txMk cp="0" len="109">
        <ac:context len="110" hash="3060159065"/>
      </ac:txMk>
    </ac:txMkLst>
    <p188:pos x="3540528" y="304072"/>
    <p188:txBody>
      <a:bodyPr/>
      <a:lstStyle/>
      <a:p>
        <a:r>
          <a:rPr lang="ja-JP" altLang="en-US"/>
          <a:t>デモ聴きました。
こちらは昨年2024年1月のオーディション時の音源かと思いますので、お手数ではございますが、最新のものに変更・更新していただけますと幸いです。</a:t>
        </a:r>
      </a:p>
    </p188:txBody>
  </p188:cm>
  <p188:cm id="{68E8662E-9650-49A7-8A0B-C1BCE87320F7}" authorId="{E7A41F13-9CAA-9E0F-C7AF-C229B3C71DB9}" status="resolved" created="2025-02-06T05:44:15.453" complete="100000">
    <ac:txMkLst xmlns:ac="http://schemas.microsoft.com/office/drawing/2013/main/command">
      <pc:docMk xmlns:pc="http://schemas.microsoft.com/office/powerpoint/2013/main/command"/>
      <pc:sldMk xmlns:pc="http://schemas.microsoft.com/office/powerpoint/2013/main/command" cId="298557482" sldId="445"/>
      <ac:graphicFrameMk id="8" creationId="{00000000-0000-0000-0000-000000000000}"/>
      <ac:tblMk/>
      <ac:tcMk rowId="10005" colId="20001"/>
      <ac:txMk cp="519" len="5">
        <ac:context len="561" hash="1516004698"/>
      </ac:txMk>
    </ac:txMkLst>
    <p188:pos x="2961921" y="5855501"/>
    <p188:txBody>
      <a:bodyPr/>
      <a:lstStyle/>
      <a:p>
        <a:r>
          <a:rPr lang="ja-JP" altLang="en-US"/>
          <a:t>曲名「Stars」が「Starts」になっていたため修正いたしました</a:t>
        </a:r>
      </a:p>
    </p188:txBody>
  </p188:cm>
  <p188:cm id="{06B391F6-C535-465B-81F2-10870F542AFD}" authorId="{E7A41F13-9CAA-9E0F-C7AF-C229B3C71DB9}" status="resolved" created="2025-02-06T05:46:34.197" complete="100000">
    <ac:txMkLst xmlns:ac="http://schemas.microsoft.com/office/drawing/2013/main/command">
      <pc:docMk xmlns:pc="http://schemas.microsoft.com/office/powerpoint/2013/main/command"/>
      <pc:sldMk xmlns:pc="http://schemas.microsoft.com/office/powerpoint/2013/main/command" cId="298557482" sldId="445"/>
      <ac:graphicFrameMk id="8" creationId="{00000000-0000-0000-0000-000000000000}"/>
      <ac:tblMk/>
      <ac:tcMk rowId="10005" colId="20001"/>
      <ac:txMk cp="0" len="347">
        <ac:context len="561" hash="1516004698"/>
      </ac:txMk>
    </ac:txMkLst>
    <p188:pos x="5726892" y="2317643"/>
    <p188:txBody>
      <a:bodyPr/>
      <a:lstStyle/>
      <a:p>
        <a:r>
          <a:rPr lang="ja-JP" altLang="en-US"/>
          <a:t>TVCMとWebムービーは、現在進行形で契約中のもののみを羅列しています。（アルコール類などは除いております）
記載が多い場合は、この中からピックアップしていただけますと幸いです。
また、新年度2025年スタート時点での広告契約はTVCM・Web・スチールなど、ここに記載していないものを合わせて18～20社程度になる予定です。
もし新年度にあたり、契約状況の詳細一覧などが必要でしたらご連絡いただけますと幸いです。</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882" name="Rectangle 2"/>
          <p:cNvSpPr>
            <a:spLocks noGrp="1" noChangeArrowheads="1"/>
          </p:cNvSpPr>
          <p:nvPr>
            <p:ph type="hdr" sz="quarter"/>
          </p:nvPr>
        </p:nvSpPr>
        <p:spPr bwMode="auto">
          <a:xfrm>
            <a:off x="7" y="1"/>
            <a:ext cx="4276725" cy="336550"/>
          </a:xfrm>
          <a:prstGeom prst="rect">
            <a:avLst/>
          </a:prstGeom>
          <a:noFill/>
          <a:ln w="9525">
            <a:noFill/>
            <a:miter lim="800000"/>
            <a:headEnd/>
            <a:tailEnd/>
          </a:ln>
          <a:effectLst/>
        </p:spPr>
        <p:txBody>
          <a:bodyPr vert="horz" wrap="square" lIns="90409" tIns="45203" rIns="90409" bIns="45203" numCol="1" anchor="t" anchorCtr="0" compatLnSpc="1">
            <a:prstTxWarp prst="textNoShape">
              <a:avLst/>
            </a:prstTxWarp>
          </a:bodyPr>
          <a:lstStyle>
            <a:lvl1pPr defTabSz="904008" eaLnBrk="1" hangingPunct="1">
              <a:defRPr sz="1200">
                <a:latin typeface="Arial" charset="0"/>
              </a:defRPr>
            </a:lvl1pPr>
          </a:lstStyle>
          <a:p>
            <a:pPr>
              <a:defRPr/>
            </a:pPr>
            <a:endParaRPr lang="en-US" altLang="ja-JP"/>
          </a:p>
        </p:txBody>
      </p:sp>
      <p:sp>
        <p:nvSpPr>
          <p:cNvPr id="122883" name="Rectangle 3"/>
          <p:cNvSpPr>
            <a:spLocks noGrp="1" noChangeArrowheads="1"/>
          </p:cNvSpPr>
          <p:nvPr>
            <p:ph type="dt" sz="quarter" idx="1"/>
          </p:nvPr>
        </p:nvSpPr>
        <p:spPr bwMode="auto">
          <a:xfrm>
            <a:off x="5588007" y="1"/>
            <a:ext cx="4276725" cy="336550"/>
          </a:xfrm>
          <a:prstGeom prst="rect">
            <a:avLst/>
          </a:prstGeom>
          <a:noFill/>
          <a:ln w="9525">
            <a:noFill/>
            <a:miter lim="800000"/>
            <a:headEnd/>
            <a:tailEnd/>
          </a:ln>
          <a:effectLst/>
        </p:spPr>
        <p:txBody>
          <a:bodyPr vert="horz" wrap="square" lIns="90409" tIns="45203" rIns="90409" bIns="45203" numCol="1" anchor="t" anchorCtr="0" compatLnSpc="1">
            <a:prstTxWarp prst="textNoShape">
              <a:avLst/>
            </a:prstTxWarp>
          </a:bodyPr>
          <a:lstStyle>
            <a:lvl1pPr algn="r" defTabSz="904008" eaLnBrk="1" hangingPunct="1">
              <a:defRPr sz="1200">
                <a:latin typeface="Arial" charset="0"/>
              </a:defRPr>
            </a:lvl1pPr>
          </a:lstStyle>
          <a:p>
            <a:pPr>
              <a:defRPr/>
            </a:pPr>
            <a:endParaRPr lang="en-US" altLang="ja-JP"/>
          </a:p>
        </p:txBody>
      </p:sp>
      <p:sp>
        <p:nvSpPr>
          <p:cNvPr id="122884" name="Rectangle 4"/>
          <p:cNvSpPr>
            <a:spLocks noGrp="1" noChangeArrowheads="1"/>
          </p:cNvSpPr>
          <p:nvPr>
            <p:ph type="ftr" sz="quarter" idx="2"/>
          </p:nvPr>
        </p:nvSpPr>
        <p:spPr bwMode="auto">
          <a:xfrm>
            <a:off x="7" y="6397625"/>
            <a:ext cx="4276725" cy="336550"/>
          </a:xfrm>
          <a:prstGeom prst="rect">
            <a:avLst/>
          </a:prstGeom>
          <a:noFill/>
          <a:ln w="9525">
            <a:noFill/>
            <a:miter lim="800000"/>
            <a:headEnd/>
            <a:tailEnd/>
          </a:ln>
          <a:effectLst/>
        </p:spPr>
        <p:txBody>
          <a:bodyPr vert="horz" wrap="square" lIns="90409" tIns="45203" rIns="90409" bIns="45203" numCol="1" anchor="b" anchorCtr="0" compatLnSpc="1">
            <a:prstTxWarp prst="textNoShape">
              <a:avLst/>
            </a:prstTxWarp>
          </a:bodyPr>
          <a:lstStyle>
            <a:lvl1pPr defTabSz="904008" eaLnBrk="1" hangingPunct="1">
              <a:defRPr sz="1200">
                <a:latin typeface="Arial" charset="0"/>
              </a:defRPr>
            </a:lvl1pPr>
          </a:lstStyle>
          <a:p>
            <a:pPr>
              <a:defRPr/>
            </a:pPr>
            <a:endParaRPr lang="en-US" altLang="ja-JP"/>
          </a:p>
        </p:txBody>
      </p:sp>
      <p:sp>
        <p:nvSpPr>
          <p:cNvPr id="122885" name="Rectangle 5"/>
          <p:cNvSpPr>
            <a:spLocks noGrp="1" noChangeArrowheads="1"/>
          </p:cNvSpPr>
          <p:nvPr>
            <p:ph type="sldNum" sz="quarter" idx="3"/>
          </p:nvPr>
        </p:nvSpPr>
        <p:spPr bwMode="auto">
          <a:xfrm>
            <a:off x="5588007" y="6397625"/>
            <a:ext cx="4276725" cy="336550"/>
          </a:xfrm>
          <a:prstGeom prst="rect">
            <a:avLst/>
          </a:prstGeom>
          <a:noFill/>
          <a:ln w="9525">
            <a:noFill/>
            <a:miter lim="800000"/>
            <a:headEnd/>
            <a:tailEnd/>
          </a:ln>
          <a:effectLst/>
        </p:spPr>
        <p:txBody>
          <a:bodyPr vert="horz" wrap="square" lIns="90409" tIns="45203" rIns="90409" bIns="45203" numCol="1" anchor="b" anchorCtr="0" compatLnSpc="1">
            <a:prstTxWarp prst="textNoShape">
              <a:avLst/>
            </a:prstTxWarp>
          </a:bodyPr>
          <a:lstStyle>
            <a:lvl1pPr algn="r" defTabSz="903964" eaLnBrk="1" hangingPunct="1">
              <a:defRPr sz="1200"/>
            </a:lvl1pPr>
          </a:lstStyle>
          <a:p>
            <a:pPr>
              <a:defRPr/>
            </a:pPr>
            <a:fld id="{779D47F1-08B5-45BA-BD50-DA0DE3406AA4}" type="slidenum">
              <a:rPr lang="en-US" altLang="ja-JP"/>
              <a:pPr>
                <a:defRPr/>
              </a:pPr>
              <a:t>‹#›</a:t>
            </a:fld>
            <a:endParaRPr lang="en-US" altLang="ja-JP"/>
          </a:p>
        </p:txBody>
      </p:sp>
    </p:spTree>
    <p:extLst>
      <p:ext uri="{BB962C8B-B14F-4D97-AF65-F5344CB8AC3E}">
        <p14:creationId xmlns:p14="http://schemas.microsoft.com/office/powerpoint/2010/main" val="392147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7" y="1"/>
            <a:ext cx="4276725" cy="336550"/>
          </a:xfrm>
          <a:prstGeom prst="rect">
            <a:avLst/>
          </a:prstGeom>
          <a:noFill/>
          <a:ln w="9525">
            <a:noFill/>
            <a:miter lim="800000"/>
            <a:headEnd/>
            <a:tailEnd/>
          </a:ln>
          <a:effectLst/>
        </p:spPr>
        <p:txBody>
          <a:bodyPr vert="horz" wrap="square" lIns="90507" tIns="45253" rIns="90507" bIns="45253" numCol="1" anchor="t" anchorCtr="0" compatLnSpc="1">
            <a:prstTxWarp prst="textNoShape">
              <a:avLst/>
            </a:prstTxWarp>
          </a:bodyPr>
          <a:lstStyle>
            <a:lvl1pPr defTabSz="905588" eaLnBrk="1" hangingPunct="1">
              <a:defRPr sz="1200">
                <a:latin typeface="Arial" charset="0"/>
              </a:defRPr>
            </a:lvl1pPr>
          </a:lstStyle>
          <a:p>
            <a:pPr>
              <a:defRPr/>
            </a:pPr>
            <a:endParaRPr lang="en-US" altLang="ja-JP"/>
          </a:p>
        </p:txBody>
      </p:sp>
      <p:sp>
        <p:nvSpPr>
          <p:cNvPr id="11267" name="Rectangle 3"/>
          <p:cNvSpPr>
            <a:spLocks noGrp="1" noChangeArrowheads="1"/>
          </p:cNvSpPr>
          <p:nvPr>
            <p:ph type="dt" idx="1"/>
          </p:nvPr>
        </p:nvSpPr>
        <p:spPr bwMode="auto">
          <a:xfrm>
            <a:off x="5588007" y="1"/>
            <a:ext cx="4276725" cy="336550"/>
          </a:xfrm>
          <a:prstGeom prst="rect">
            <a:avLst/>
          </a:prstGeom>
          <a:noFill/>
          <a:ln w="9525">
            <a:noFill/>
            <a:miter lim="800000"/>
            <a:headEnd/>
            <a:tailEnd/>
          </a:ln>
          <a:effectLst/>
        </p:spPr>
        <p:txBody>
          <a:bodyPr vert="horz" wrap="square" lIns="90507" tIns="45253" rIns="90507" bIns="45253" numCol="1" anchor="t" anchorCtr="0" compatLnSpc="1">
            <a:prstTxWarp prst="textNoShape">
              <a:avLst/>
            </a:prstTxWarp>
          </a:bodyPr>
          <a:lstStyle>
            <a:lvl1pPr algn="r" defTabSz="905588" eaLnBrk="1" hangingPunct="1">
              <a:defRPr sz="1200">
                <a:latin typeface="Arial" charset="0"/>
              </a:defRPr>
            </a:lvl1pPr>
          </a:lstStyle>
          <a:p>
            <a:pPr>
              <a:defRPr/>
            </a:pPr>
            <a:endParaRPr lang="en-US" altLang="ja-JP"/>
          </a:p>
        </p:txBody>
      </p:sp>
      <p:sp>
        <p:nvSpPr>
          <p:cNvPr id="4100" name="Rectangle 4"/>
          <p:cNvSpPr>
            <a:spLocks noGrp="1" noRot="1" noChangeAspect="1" noChangeArrowheads="1" noTextEdit="1"/>
          </p:cNvSpPr>
          <p:nvPr>
            <p:ph type="sldImg" idx="2"/>
          </p:nvPr>
        </p:nvSpPr>
        <p:spPr bwMode="auto">
          <a:xfrm>
            <a:off x="3108325" y="504825"/>
            <a:ext cx="3648075" cy="25257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9" name="Rectangle 5"/>
          <p:cNvSpPr>
            <a:spLocks noGrp="1" noChangeArrowheads="1"/>
          </p:cNvSpPr>
          <p:nvPr>
            <p:ph type="body" sz="quarter" idx="3"/>
          </p:nvPr>
        </p:nvSpPr>
        <p:spPr bwMode="auto">
          <a:xfrm>
            <a:off x="989020" y="3198813"/>
            <a:ext cx="7888287" cy="3032125"/>
          </a:xfrm>
          <a:prstGeom prst="rect">
            <a:avLst/>
          </a:prstGeom>
          <a:noFill/>
          <a:ln w="9525">
            <a:noFill/>
            <a:miter lim="800000"/>
            <a:headEnd/>
            <a:tailEnd/>
          </a:ln>
          <a:effectLst/>
        </p:spPr>
        <p:txBody>
          <a:bodyPr vert="horz" wrap="square" lIns="90507" tIns="45253" rIns="90507" bIns="45253"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11270" name="Rectangle 6"/>
          <p:cNvSpPr>
            <a:spLocks noGrp="1" noChangeArrowheads="1"/>
          </p:cNvSpPr>
          <p:nvPr>
            <p:ph type="ftr" sz="quarter" idx="4"/>
          </p:nvPr>
        </p:nvSpPr>
        <p:spPr bwMode="auto">
          <a:xfrm>
            <a:off x="7" y="6397625"/>
            <a:ext cx="4276725" cy="336550"/>
          </a:xfrm>
          <a:prstGeom prst="rect">
            <a:avLst/>
          </a:prstGeom>
          <a:noFill/>
          <a:ln w="9525">
            <a:noFill/>
            <a:miter lim="800000"/>
            <a:headEnd/>
            <a:tailEnd/>
          </a:ln>
          <a:effectLst/>
        </p:spPr>
        <p:txBody>
          <a:bodyPr vert="horz" wrap="square" lIns="90507" tIns="45253" rIns="90507" bIns="45253" numCol="1" anchor="b" anchorCtr="0" compatLnSpc="1">
            <a:prstTxWarp prst="textNoShape">
              <a:avLst/>
            </a:prstTxWarp>
          </a:bodyPr>
          <a:lstStyle>
            <a:lvl1pPr defTabSz="905588" eaLnBrk="1" hangingPunct="1">
              <a:defRPr sz="1200">
                <a:latin typeface="Arial" charset="0"/>
              </a:defRPr>
            </a:lvl1pPr>
          </a:lstStyle>
          <a:p>
            <a:pPr>
              <a:defRPr/>
            </a:pPr>
            <a:endParaRPr lang="en-US" altLang="ja-JP"/>
          </a:p>
        </p:txBody>
      </p:sp>
      <p:sp>
        <p:nvSpPr>
          <p:cNvPr id="11271" name="Rectangle 7"/>
          <p:cNvSpPr>
            <a:spLocks noGrp="1" noChangeArrowheads="1"/>
          </p:cNvSpPr>
          <p:nvPr>
            <p:ph type="sldNum" sz="quarter" idx="5"/>
          </p:nvPr>
        </p:nvSpPr>
        <p:spPr bwMode="auto">
          <a:xfrm>
            <a:off x="5588007" y="6397625"/>
            <a:ext cx="4276725" cy="336550"/>
          </a:xfrm>
          <a:prstGeom prst="rect">
            <a:avLst/>
          </a:prstGeom>
          <a:noFill/>
          <a:ln w="9525">
            <a:noFill/>
            <a:miter lim="800000"/>
            <a:headEnd/>
            <a:tailEnd/>
          </a:ln>
          <a:effectLst/>
        </p:spPr>
        <p:txBody>
          <a:bodyPr vert="horz" wrap="square" lIns="90507" tIns="45253" rIns="90507" bIns="45253" numCol="1" anchor="b" anchorCtr="0" compatLnSpc="1">
            <a:prstTxWarp prst="textNoShape">
              <a:avLst/>
            </a:prstTxWarp>
          </a:bodyPr>
          <a:lstStyle>
            <a:lvl1pPr algn="r" defTabSz="905481" eaLnBrk="1" hangingPunct="1">
              <a:defRPr sz="1200"/>
            </a:lvl1pPr>
          </a:lstStyle>
          <a:p>
            <a:pPr>
              <a:defRPr/>
            </a:pPr>
            <a:fld id="{087A2C61-9F62-4143-968E-E7C7F7FF1C2C}" type="slidenum">
              <a:rPr lang="en-US" altLang="ja-JP"/>
              <a:pPr>
                <a:defRPr/>
              </a:pPr>
              <a:t>‹#›</a:t>
            </a:fld>
            <a:endParaRPr lang="en-US" altLang="ja-JP"/>
          </a:p>
        </p:txBody>
      </p:sp>
    </p:spTree>
    <p:extLst>
      <p:ext uri="{BB962C8B-B14F-4D97-AF65-F5344CB8AC3E}">
        <p14:creationId xmlns:p14="http://schemas.microsoft.com/office/powerpoint/2010/main" val="89914224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92778">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00903" indent="-263236" defTabSz="892778">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083068" indent="-207734" defTabSz="892778">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20736" indent="-207734" defTabSz="892778">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1958403" indent="-207734" defTabSz="892778">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15101" indent="-207734" defTabSz="8927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871796" indent="-207734" defTabSz="8927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28493" indent="-207734" defTabSz="8927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785190" indent="-207734" defTabSz="8927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3949F6A9-A3E1-46FD-A3FD-8B620CA0CC37}" type="slidenum">
              <a:rPr lang="en-US" altLang="ja-JP" smtClean="0">
                <a:ea typeface="ＭＳ Ｐゴシック" panose="020B0600070205080204" pitchFamily="50" charset="-128"/>
              </a:rPr>
              <a:pPr>
                <a:spcBef>
                  <a:spcPct val="0"/>
                </a:spcBef>
              </a:pPr>
              <a:t>0</a:t>
            </a:fld>
            <a:endParaRPr lang="en-US" altLang="ja-JP">
              <a:ea typeface="ＭＳ Ｐゴシック" panose="020B0600070205080204" pitchFamily="50" charset="-128"/>
            </a:endParaRPr>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dirty="0">
              <a:latin typeface="Arial" panose="020B0604020202020204" pitchFamily="34" charset="0"/>
            </a:endParaRPr>
          </a:p>
        </p:txBody>
      </p:sp>
    </p:spTree>
    <p:extLst>
      <p:ext uri="{BB962C8B-B14F-4D97-AF65-F5344CB8AC3E}">
        <p14:creationId xmlns:p14="http://schemas.microsoft.com/office/powerpoint/2010/main" val="314587941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8" name="図 9"/>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776" y="6709029"/>
            <a:ext cx="9921552" cy="128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グラフィックス 14"/>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035042" y="5724076"/>
            <a:ext cx="2133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テキスト ボックス 5"/>
          <p:cNvSpPr txBox="1"/>
          <p:nvPr userDrawn="1"/>
        </p:nvSpPr>
        <p:spPr>
          <a:xfrm>
            <a:off x="7041232" y="6669940"/>
            <a:ext cx="2084225" cy="215444"/>
          </a:xfrm>
          <a:prstGeom prst="rect">
            <a:avLst/>
          </a:prstGeom>
          <a:noFill/>
        </p:spPr>
        <p:txBody>
          <a:bodyPr wrap="square">
            <a:spAutoFit/>
          </a:bodyPr>
          <a:lstStyle/>
          <a:p>
            <a:pPr>
              <a:defRPr/>
            </a:pPr>
            <a:r>
              <a:rPr lang="en-US" altLang="ja-JP" sz="750" dirty="0">
                <a:solidFill>
                  <a:schemeClr val="bg1"/>
                </a:solidFill>
                <a:latin typeface="+mn-lt"/>
                <a:ea typeface="HGP創英角ｺﾞｼｯｸUB" panose="020B0900000000000000" pitchFamily="50" charset="-128"/>
              </a:rPr>
              <a:t>Copyright  ZIP-FM </a:t>
            </a:r>
            <a:r>
              <a:rPr lang="en-US" altLang="ja-JP" sz="750" dirty="0" err="1">
                <a:solidFill>
                  <a:schemeClr val="bg1"/>
                </a:solidFill>
                <a:latin typeface="+mn-lt"/>
                <a:ea typeface="HGP創英角ｺﾞｼｯｸUB" panose="020B0900000000000000" pitchFamily="50" charset="-128"/>
              </a:rPr>
              <a:t>inc</a:t>
            </a:r>
            <a:r>
              <a:rPr lang="en-US" altLang="ja-JP" sz="750" dirty="0">
                <a:solidFill>
                  <a:schemeClr val="bg1"/>
                </a:solidFill>
                <a:latin typeface="+mn-lt"/>
                <a:ea typeface="HGP創英角ｺﾞｼｯｸUB" panose="020B0900000000000000" pitchFamily="50" charset="-128"/>
              </a:rPr>
              <a:t> All Rights Reserved</a:t>
            </a:r>
            <a:endParaRPr lang="ja-JP" altLang="en-US" sz="750" dirty="0">
              <a:solidFill>
                <a:schemeClr val="bg1"/>
              </a:solidFill>
              <a:latin typeface="+mn-lt"/>
              <a:ea typeface="HGP創英角ｺﾞｼｯｸUB" panose="020B0900000000000000" pitchFamily="50" charset="-128"/>
            </a:endParaRPr>
          </a:p>
        </p:txBody>
      </p:sp>
      <p:sp>
        <p:nvSpPr>
          <p:cNvPr id="10" name="正方形/長方形 9"/>
          <p:cNvSpPr/>
          <p:nvPr userDrawn="1"/>
        </p:nvSpPr>
        <p:spPr>
          <a:xfrm>
            <a:off x="0" y="0"/>
            <a:ext cx="9906000" cy="6858000"/>
          </a:xfrm>
          <a:prstGeom prst="rect">
            <a:avLst/>
          </a:prstGeom>
          <a:noFill/>
          <a:ln w="762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92696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0" y="1600200"/>
            <a:ext cx="8915400" cy="4525963"/>
          </a:xfrm>
          <a:prstGeom prst="rect">
            <a:avLst/>
          </a:prstGeo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840228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8"/>
            <a:ext cx="2228850" cy="5851525"/>
          </a:xfrm>
          <a:prstGeom prst="rect">
            <a:avLst/>
          </a:prstGeo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0" y="274638"/>
            <a:ext cx="6534150" cy="5851525"/>
          </a:xfrm>
          <a:prstGeom prst="rect">
            <a:avLst/>
          </a:prstGeo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42057944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68655" y="2556512"/>
            <a:ext cx="7578090" cy="1764030"/>
          </a:xfrm>
          <a:prstGeom prst="rect">
            <a:avLst/>
          </a:prstGeom>
        </p:spPr>
        <p:txBody>
          <a:bodyPr/>
          <a:lstStyle/>
          <a:p>
            <a:r>
              <a:rPr lang="zh-CN" altLang="en-US"/>
              <a:t>单击此处编辑母版标题样式</a:t>
            </a:r>
          </a:p>
        </p:txBody>
      </p:sp>
      <p:sp>
        <p:nvSpPr>
          <p:cNvPr id="3" name="副标题 2"/>
          <p:cNvSpPr>
            <a:spLocks noGrp="1"/>
          </p:cNvSpPr>
          <p:nvPr>
            <p:ph type="subTitle" idx="1"/>
          </p:nvPr>
        </p:nvSpPr>
        <p:spPr>
          <a:xfrm>
            <a:off x="1337310" y="4663440"/>
            <a:ext cx="6240780" cy="2103120"/>
          </a:xfrm>
          <a:prstGeom prst="rect">
            <a:avLst/>
          </a:prstGeom>
        </p:spPr>
        <p:txBody>
          <a:bodyPr/>
          <a:lstStyle>
            <a:lvl1pPr marL="0" indent="0" algn="ctr">
              <a:buNone/>
              <a:defRPr>
                <a:solidFill>
                  <a:schemeClr val="tx1">
                    <a:tint val="75000"/>
                  </a:schemeClr>
                </a:solidFill>
              </a:defRPr>
            </a:lvl1pPr>
            <a:lvl2pPr marL="311079" indent="0" algn="ctr">
              <a:buNone/>
              <a:defRPr>
                <a:solidFill>
                  <a:schemeClr val="tx1">
                    <a:tint val="75000"/>
                  </a:schemeClr>
                </a:solidFill>
              </a:defRPr>
            </a:lvl2pPr>
            <a:lvl3pPr marL="622158" indent="0" algn="ctr">
              <a:buNone/>
              <a:defRPr>
                <a:solidFill>
                  <a:schemeClr val="tx1">
                    <a:tint val="75000"/>
                  </a:schemeClr>
                </a:solidFill>
              </a:defRPr>
            </a:lvl3pPr>
            <a:lvl4pPr marL="933237" indent="0" algn="ctr">
              <a:buNone/>
              <a:defRPr>
                <a:solidFill>
                  <a:schemeClr val="tx1">
                    <a:tint val="75000"/>
                  </a:schemeClr>
                </a:solidFill>
              </a:defRPr>
            </a:lvl4pPr>
            <a:lvl5pPr marL="1244316" indent="0" algn="ctr">
              <a:buNone/>
              <a:defRPr>
                <a:solidFill>
                  <a:schemeClr val="tx1">
                    <a:tint val="75000"/>
                  </a:schemeClr>
                </a:solidFill>
              </a:defRPr>
            </a:lvl5pPr>
            <a:lvl6pPr marL="1555394" indent="0" algn="ctr">
              <a:buNone/>
              <a:defRPr>
                <a:solidFill>
                  <a:schemeClr val="tx1">
                    <a:tint val="75000"/>
                  </a:schemeClr>
                </a:solidFill>
              </a:defRPr>
            </a:lvl6pPr>
            <a:lvl7pPr marL="1866473" indent="0" algn="ctr">
              <a:buNone/>
              <a:defRPr>
                <a:solidFill>
                  <a:schemeClr val="tx1">
                    <a:tint val="75000"/>
                  </a:schemeClr>
                </a:solidFill>
              </a:defRPr>
            </a:lvl7pPr>
            <a:lvl8pPr marL="2177552" indent="0" algn="ctr">
              <a:buNone/>
              <a:defRPr>
                <a:solidFill>
                  <a:schemeClr val="tx1">
                    <a:tint val="75000"/>
                  </a:schemeClr>
                </a:solidFill>
              </a:defRPr>
            </a:lvl8pPr>
            <a:lvl9pPr marL="2488631"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a:xfrm>
            <a:off x="446088" y="7627938"/>
            <a:ext cx="2079625" cy="438150"/>
          </a:xfrm>
          <a:prstGeom prst="rect">
            <a:avLst/>
          </a:prstGeom>
        </p:spPr>
        <p:txBody>
          <a:bodyPr/>
          <a:lstStyle>
            <a:lvl1pPr>
              <a:defRPr/>
            </a:lvl1pPr>
          </a:lstStyle>
          <a:p>
            <a:pPr>
              <a:defRPr/>
            </a:pPr>
            <a:fld id="{EC83580F-DBF0-42FB-A548-F3D5BBF22973}" type="datetime1">
              <a:rPr lang="zh-CN" altLang="en-US"/>
              <a:pPr>
                <a:defRPr/>
              </a:pPr>
              <a:t>2025/2/17</a:t>
            </a:fld>
            <a:endParaRPr lang="zh-CN" altLang="en-US"/>
          </a:p>
        </p:txBody>
      </p:sp>
      <p:sp>
        <p:nvSpPr>
          <p:cNvPr id="5" name="页脚占位符 4"/>
          <p:cNvSpPr>
            <a:spLocks noGrp="1"/>
          </p:cNvSpPr>
          <p:nvPr>
            <p:ph type="ftr" sz="quarter" idx="11"/>
          </p:nvPr>
        </p:nvSpPr>
        <p:spPr>
          <a:xfrm>
            <a:off x="3046413" y="7627938"/>
            <a:ext cx="2822575" cy="438150"/>
          </a:xfrm>
          <a:prstGeom prst="rect">
            <a:avLst/>
          </a:prstGeom>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a:xfrm>
            <a:off x="6389688" y="7627938"/>
            <a:ext cx="2079625" cy="438150"/>
          </a:xfrm>
          <a:prstGeom prst="rect">
            <a:avLst/>
          </a:prstGeom>
        </p:spPr>
        <p:txBody>
          <a:bodyPr/>
          <a:lstStyle>
            <a:lvl1pPr>
              <a:defRPr/>
            </a:lvl1pPr>
          </a:lstStyle>
          <a:p>
            <a:pPr>
              <a:defRPr/>
            </a:pPr>
            <a:fld id="{EC9AE678-B0B0-4A08-898C-631A70CFDFEC}" type="slidenum">
              <a:rPr lang="zh-CN" altLang="en-US"/>
              <a:pPr>
                <a:defRPr/>
              </a:pPr>
              <a:t>‹#›</a:t>
            </a:fld>
            <a:endParaRPr lang="zh-CN" altLang="en-US"/>
          </a:p>
        </p:txBody>
      </p:sp>
    </p:spTree>
    <p:extLst>
      <p:ext uri="{BB962C8B-B14F-4D97-AF65-F5344CB8AC3E}">
        <p14:creationId xmlns:p14="http://schemas.microsoft.com/office/powerpoint/2010/main" val="2750617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p>
            <a:r>
              <a:rPr lang="ja-JP" altLang="en-US" dirty="0"/>
              <a:t>マスタ タイトルの書式設定</a:t>
            </a:r>
          </a:p>
        </p:txBody>
      </p:sp>
      <p:sp>
        <p:nvSpPr>
          <p:cNvPr id="3" name="コンテンツ プレースホルダ 2"/>
          <p:cNvSpPr>
            <a:spLocks noGrp="1"/>
          </p:cNvSpPr>
          <p:nvPr>
            <p:ph idx="1"/>
          </p:nvPr>
        </p:nvSpPr>
        <p:spPr>
          <a:xfrm>
            <a:off x="495300" y="1600200"/>
            <a:ext cx="8915400" cy="4525963"/>
          </a:xfrm>
          <a:prstGeom prst="rect">
            <a:avLst/>
          </a:prstGeom>
        </p:spPr>
        <p:txBody>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Tree>
    <p:extLst>
      <p:ext uri="{BB962C8B-B14F-4D97-AF65-F5344CB8AC3E}">
        <p14:creationId xmlns:p14="http://schemas.microsoft.com/office/powerpoint/2010/main" val="934264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a:prstGeom prst="rect">
            <a:avLst/>
          </a:prstGeom>
        </p:spPr>
        <p:txBody>
          <a:bodyPr anchor="t"/>
          <a:lstStyle>
            <a:lvl1pPr algn="l">
              <a:defRPr sz="4000" b="1" cap="all"/>
            </a:lvl1pPr>
          </a:lstStyle>
          <a:p>
            <a:r>
              <a:rPr lang="ja-JP" altLang="en-US" dirty="0"/>
              <a:t>マスタ タイトルの書式設定</a:t>
            </a:r>
          </a:p>
        </p:txBody>
      </p:sp>
      <p:sp>
        <p:nvSpPr>
          <p:cNvPr id="3" name="テキスト プレースホルダ 2"/>
          <p:cNvSpPr>
            <a:spLocks noGrp="1"/>
          </p:cNvSpPr>
          <p:nvPr>
            <p:ph type="body" idx="1"/>
          </p:nvPr>
        </p:nvSpPr>
        <p:spPr>
          <a:xfrm>
            <a:off x="782638" y="2906713"/>
            <a:ext cx="84201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Tree>
    <p:extLst>
      <p:ext uri="{BB962C8B-B14F-4D97-AF65-F5344CB8AC3E}">
        <p14:creationId xmlns:p14="http://schemas.microsoft.com/office/powerpoint/2010/main" val="382954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p>
            <a:r>
              <a:rPr lang="ja-JP" altLang="en-US" dirty="0"/>
              <a:t>マスタ タイトルの書式設定</a:t>
            </a:r>
          </a:p>
        </p:txBody>
      </p:sp>
      <p:sp>
        <p:nvSpPr>
          <p:cNvPr id="3" name="コンテンツ プレースホルダ 2"/>
          <p:cNvSpPr>
            <a:spLocks noGrp="1"/>
          </p:cNvSpPr>
          <p:nvPr>
            <p:ph sz="half" idx="1"/>
          </p:nvPr>
        </p:nvSpPr>
        <p:spPr>
          <a:xfrm>
            <a:off x="495300" y="1600200"/>
            <a:ext cx="4381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9200" y="1600200"/>
            <a:ext cx="4381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06933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73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73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375" y="1535113"/>
            <a:ext cx="437832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375" y="2174875"/>
            <a:ext cx="437832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326808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p>
            <a:r>
              <a:rPr lang="ja-JP" altLang="en-US"/>
              <a:t>マスタ タイトルの書式設定</a:t>
            </a:r>
          </a:p>
        </p:txBody>
      </p:sp>
    </p:spTree>
    <p:extLst>
      <p:ext uri="{BB962C8B-B14F-4D97-AF65-F5344CB8AC3E}">
        <p14:creationId xmlns:p14="http://schemas.microsoft.com/office/powerpoint/2010/main" val="3688156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842197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a:prstGeom prst="rect">
            <a:avLst/>
          </a:prstGeo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3500" y="273050"/>
            <a:ext cx="553720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0"/>
            <a:ext cx="3259138"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2810696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a:prstGeom prst="rect">
            <a:avLst/>
          </a:prstGeo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513" y="612775"/>
            <a:ext cx="59436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513" y="5367338"/>
            <a:ext cx="59436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1540523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pic>
        <p:nvPicPr>
          <p:cNvPr id="1027" name="Picture 7"/>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24825" y="166688"/>
            <a:ext cx="15732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図 1"/>
          <p:cNvPicPr>
            <a:picLocks noChangeAspect="1"/>
          </p:cNvPicPr>
          <p:nvPr userDrawn="1"/>
        </p:nvPicPr>
        <p:blipFill>
          <a:blip r:embed="rId15">
            <a:extLst>
              <a:ext uri="{28A0092B-C50C-407E-A947-70E740481C1C}">
                <a14:useLocalDpi xmlns:a14="http://schemas.microsoft.com/office/drawing/2010/main" val="0"/>
              </a:ext>
            </a:extLst>
          </a:blip>
          <a:srcRect/>
          <a:stretch>
            <a:fillRect/>
          </a:stretch>
        </p:blipFill>
        <p:spPr bwMode="auto">
          <a:xfrm flipV="1">
            <a:off x="0" y="822657"/>
            <a:ext cx="9906000" cy="61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正方形/長方形 2"/>
          <p:cNvSpPr/>
          <p:nvPr userDrawn="1"/>
        </p:nvSpPr>
        <p:spPr>
          <a:xfrm>
            <a:off x="0" y="0"/>
            <a:ext cx="9906000" cy="6858000"/>
          </a:xfrm>
          <a:prstGeom prst="rect">
            <a:avLst/>
          </a:prstGeom>
          <a:no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 bg1="lt1" tx1="dk1" bg2="lt2" tx2="dk2" accent1="accent1" accent2="accent2" accent3="accent3" accent4="accent4" accent5="accent5" accent6="accent6" hlink="hlink" folHlink="folHlink"/>
  <p:sldLayoutIdLst>
    <p:sldLayoutId id="2147486635" r:id="rId1"/>
    <p:sldLayoutId id="2147486625" r:id="rId2"/>
    <p:sldLayoutId id="2147486626" r:id="rId3"/>
    <p:sldLayoutId id="2147486627" r:id="rId4"/>
    <p:sldLayoutId id="2147486628" r:id="rId5"/>
    <p:sldLayoutId id="2147486629" r:id="rId6"/>
    <p:sldLayoutId id="2147486630" r:id="rId7"/>
    <p:sldLayoutId id="2147486631" r:id="rId8"/>
    <p:sldLayoutId id="2147486632" r:id="rId9"/>
    <p:sldLayoutId id="2147486633" r:id="rId10"/>
    <p:sldLayoutId id="2147486634" r:id="rId11"/>
    <p:sldLayoutId id="2147486636" r:id="rId12"/>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18/10/relationships/comments" Target="../comments/modernComment_1BD_11CBA02A.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hyperlink" Target="https://www.dropbox.com/scl/fi/18hi5egwyk8enz7thq0u7/DEMO_6min_edit.mp3?rlkey=b9lyknuwfitdoq4r9x45kmwe4&amp;dl=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2">
            <a:extLst>
              <a:ext uri="{FF2B5EF4-FFF2-40B4-BE49-F238E27FC236}">
                <a16:creationId xmlns:a16="http://schemas.microsoft.com/office/drawing/2014/main" id="{90975E78-F2DF-4D32-BBE1-BD26788897D1}"/>
              </a:ext>
            </a:extLst>
          </p:cNvPr>
          <p:cNvSpPr txBox="1">
            <a:spLocks noChangeArrowheads="1"/>
          </p:cNvSpPr>
          <p:nvPr/>
        </p:nvSpPr>
        <p:spPr bwMode="auto">
          <a:xfrm>
            <a:off x="575726" y="188640"/>
            <a:ext cx="756138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2800" dirty="0">
                <a:latin typeface="+mn-ea"/>
                <a:ea typeface="+mn-ea"/>
              </a:rPr>
              <a:t>中田　絢千</a:t>
            </a:r>
          </a:p>
        </p:txBody>
      </p:sp>
      <p:graphicFrame>
        <p:nvGraphicFramePr>
          <p:cNvPr id="8" name="表 7"/>
          <p:cNvGraphicFramePr>
            <a:graphicFrameLocks noGrp="1"/>
          </p:cNvGraphicFramePr>
          <p:nvPr>
            <p:extLst>
              <p:ext uri="{D42A27DB-BD31-4B8C-83A1-F6EECF244321}">
                <p14:modId xmlns:p14="http://schemas.microsoft.com/office/powerpoint/2010/main" val="569724498"/>
              </p:ext>
            </p:extLst>
          </p:nvPr>
        </p:nvGraphicFramePr>
        <p:xfrm>
          <a:off x="292908" y="932351"/>
          <a:ext cx="5889443" cy="5809017"/>
        </p:xfrm>
        <a:graphic>
          <a:graphicData uri="http://schemas.openxmlformats.org/drawingml/2006/table">
            <a:tbl>
              <a:tblPr firstRow="1" bandRow="1">
                <a:tableStyleId>{5940675A-B579-460E-94D1-54222C63F5DA}</a:tableStyleId>
              </a:tblPr>
              <a:tblGrid>
                <a:gridCol w="1364336">
                  <a:extLst>
                    <a:ext uri="{9D8B030D-6E8A-4147-A177-3AD203B41FA5}">
                      <a16:colId xmlns:a16="http://schemas.microsoft.com/office/drawing/2014/main" val="20000"/>
                    </a:ext>
                  </a:extLst>
                </a:gridCol>
                <a:gridCol w="4525107">
                  <a:extLst>
                    <a:ext uri="{9D8B030D-6E8A-4147-A177-3AD203B41FA5}">
                      <a16:colId xmlns:a16="http://schemas.microsoft.com/office/drawing/2014/main" val="20001"/>
                    </a:ext>
                  </a:extLst>
                </a:gridCol>
              </a:tblGrid>
              <a:tr h="360000">
                <a:tc>
                  <a:txBody>
                    <a:bodyPr/>
                    <a:lstStyle/>
                    <a:p>
                      <a:pPr algn="ctr"/>
                      <a:r>
                        <a:rPr kumimoji="1" lang="ja-JP" altLang="en-US" sz="1200" b="0" dirty="0">
                          <a:solidFill>
                            <a:schemeClr val="bg1"/>
                          </a:solidFill>
                          <a:latin typeface="+mn-ea"/>
                          <a:ea typeface="+mn-ea"/>
                        </a:rPr>
                        <a:t>生年月日</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nSpc>
                          <a:spcPts val="1800"/>
                        </a:lnSpc>
                      </a:pPr>
                      <a:r>
                        <a:rPr lang="en-US" altLang="ja-JP" sz="1200" b="0" dirty="0">
                          <a:solidFill>
                            <a:schemeClr val="tx1"/>
                          </a:solidFill>
                          <a:latin typeface="+mn-ea"/>
                          <a:ea typeface="+mn-ea"/>
                        </a:rPr>
                        <a:t>1993</a:t>
                      </a:r>
                      <a:r>
                        <a:rPr lang="ja-JP" altLang="en-US" sz="1200" b="0" dirty="0">
                          <a:solidFill>
                            <a:schemeClr val="tx1"/>
                          </a:solidFill>
                          <a:latin typeface="+mn-ea"/>
                          <a:ea typeface="+mn-ea"/>
                        </a:rPr>
                        <a:t>年</a:t>
                      </a:r>
                      <a:r>
                        <a:rPr lang="en-US" altLang="ja-JP" sz="1200" b="0" dirty="0">
                          <a:solidFill>
                            <a:schemeClr val="tx1"/>
                          </a:solidFill>
                          <a:latin typeface="+mn-ea"/>
                          <a:ea typeface="+mn-ea"/>
                        </a:rPr>
                        <a:t>12</a:t>
                      </a:r>
                      <a:r>
                        <a:rPr lang="ja-JP" altLang="en-US" sz="1200" b="0" dirty="0">
                          <a:solidFill>
                            <a:schemeClr val="tx1"/>
                          </a:solidFill>
                          <a:latin typeface="+mn-ea"/>
                          <a:ea typeface="+mn-ea"/>
                        </a:rPr>
                        <a:t>月</a:t>
                      </a:r>
                      <a:r>
                        <a:rPr lang="en-US" altLang="ja-JP" sz="1200" b="0" dirty="0">
                          <a:solidFill>
                            <a:schemeClr val="tx1"/>
                          </a:solidFill>
                          <a:latin typeface="+mn-ea"/>
                          <a:ea typeface="+mn-ea"/>
                        </a:rPr>
                        <a:t>13</a:t>
                      </a:r>
                      <a:r>
                        <a:rPr lang="ja-JP" altLang="en-US" sz="1200" b="0" dirty="0">
                          <a:solidFill>
                            <a:schemeClr val="tx1"/>
                          </a:solidFill>
                          <a:latin typeface="+mn-ea"/>
                          <a:ea typeface="+mn-ea"/>
                        </a:rPr>
                        <a:t>日</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60000">
                <a:tc>
                  <a:txBody>
                    <a:bodyPr/>
                    <a:lstStyle/>
                    <a:p>
                      <a:pPr algn="ctr">
                        <a:lnSpc>
                          <a:spcPts val="1800"/>
                        </a:lnSpc>
                      </a:pPr>
                      <a:r>
                        <a:rPr lang="ja-JP" altLang="en-US" sz="1200" b="0" dirty="0">
                          <a:solidFill>
                            <a:schemeClr val="bg1"/>
                          </a:solidFill>
                          <a:latin typeface="+mn-ea"/>
                          <a:ea typeface="+mn-ea"/>
                        </a:rPr>
                        <a:t>出身地</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nSpc>
                          <a:spcPts val="1800"/>
                        </a:lnSpc>
                      </a:pPr>
                      <a:r>
                        <a:rPr lang="ja-JP" altLang="en-US" sz="1200" b="0" dirty="0">
                          <a:solidFill>
                            <a:schemeClr val="tx1"/>
                          </a:solidFill>
                          <a:latin typeface="+mn-ea"/>
                          <a:ea typeface="+mn-ea"/>
                        </a:rPr>
                        <a:t>神奈川県</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468000">
                <a:tc>
                  <a:txBody>
                    <a:bodyPr/>
                    <a:lstStyle/>
                    <a:p>
                      <a:pPr algn="ctr">
                        <a:lnSpc>
                          <a:spcPts val="1800"/>
                        </a:lnSpc>
                      </a:pPr>
                      <a:r>
                        <a:rPr lang="ja-JP" altLang="en-US" sz="1200" b="0" dirty="0">
                          <a:solidFill>
                            <a:schemeClr val="bg1"/>
                          </a:solidFill>
                          <a:latin typeface="+mn-ea"/>
                          <a:ea typeface="+mn-ea"/>
                        </a:rPr>
                        <a:t>趣味</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nSpc>
                          <a:spcPts val="1800"/>
                        </a:lnSpc>
                      </a:pPr>
                      <a:r>
                        <a:rPr lang="ja-JP" altLang="en-US" sz="1200" b="0" dirty="0">
                          <a:solidFill>
                            <a:schemeClr val="tx1"/>
                          </a:solidFill>
                          <a:latin typeface="+mn-ea"/>
                          <a:ea typeface="+mn-ea"/>
                        </a:rPr>
                        <a:t>旅すること、さんぽ、読書、銭湯・サウナ、映画館通い</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466257">
                <a:tc>
                  <a:txBody>
                    <a:bodyPr/>
                    <a:lstStyle/>
                    <a:p>
                      <a:pPr algn="ctr"/>
                      <a:r>
                        <a:rPr kumimoji="1" lang="ja-JP" altLang="en-US" sz="1200" b="0" dirty="0">
                          <a:solidFill>
                            <a:schemeClr val="bg1"/>
                          </a:solidFill>
                          <a:latin typeface="+mn-ea"/>
                          <a:ea typeface="+mn-ea"/>
                        </a:rPr>
                        <a:t>特技</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nSpc>
                          <a:spcPts val="1800"/>
                        </a:lnSpc>
                      </a:pPr>
                      <a:r>
                        <a:rPr lang="ja-JP" altLang="en-US" sz="1200" b="0" dirty="0">
                          <a:solidFill>
                            <a:schemeClr val="tx1"/>
                          </a:solidFill>
                          <a:latin typeface="+mn-ea"/>
                          <a:ea typeface="+mn-ea"/>
                        </a:rPr>
                        <a:t>英会話、フランス語（日常会話程度）、着付、茶道</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60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bg1"/>
                          </a:solidFill>
                          <a:latin typeface="+mn-ea"/>
                          <a:ea typeface="+mn-ea"/>
                        </a:rPr>
                        <a:t>ZIP-FM</a:t>
                      </a:r>
                      <a:r>
                        <a:rPr kumimoji="1" lang="ja-JP" altLang="en-US" sz="1200" b="0" dirty="0">
                          <a:solidFill>
                            <a:schemeClr val="bg1"/>
                          </a:solidFill>
                          <a:latin typeface="+mn-ea"/>
                          <a:ea typeface="+mn-ea"/>
                        </a:rPr>
                        <a:t>歴</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nSpc>
                          <a:spcPts val="1800"/>
                        </a:lnSpc>
                      </a:pPr>
                      <a:r>
                        <a:rPr lang="en-US" altLang="ja-JP" sz="1200" b="0" dirty="0">
                          <a:solidFill>
                            <a:schemeClr val="tx1"/>
                          </a:solidFill>
                          <a:latin typeface="+mn-ea"/>
                          <a:ea typeface="+mn-ea"/>
                        </a:rPr>
                        <a:t>2024</a:t>
                      </a:r>
                      <a:r>
                        <a:rPr lang="ja-JP" altLang="en-US" sz="1200" b="0" dirty="0">
                          <a:solidFill>
                            <a:schemeClr val="tx1"/>
                          </a:solidFill>
                          <a:latin typeface="+mn-ea"/>
                          <a:ea typeface="+mn-ea"/>
                        </a:rPr>
                        <a:t>年</a:t>
                      </a:r>
                      <a:r>
                        <a:rPr lang="en-US" altLang="ja-JP" sz="1200" b="0" dirty="0">
                          <a:solidFill>
                            <a:schemeClr val="tx1"/>
                          </a:solidFill>
                          <a:latin typeface="+mn-ea"/>
                          <a:ea typeface="+mn-ea"/>
                        </a:rPr>
                        <a:t>4</a:t>
                      </a:r>
                      <a:r>
                        <a:rPr lang="ja-JP" altLang="en-US" sz="1200" b="0" dirty="0">
                          <a:solidFill>
                            <a:schemeClr val="tx1"/>
                          </a:solidFill>
                          <a:latin typeface="+mn-ea"/>
                          <a:ea typeface="+mn-ea"/>
                        </a:rPr>
                        <a:t>月～</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129000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bg1"/>
                          </a:solidFill>
                          <a:latin typeface="+mn-ea"/>
                          <a:ea typeface="+mn-ea"/>
                        </a:rPr>
                        <a:t>経歴</a:t>
                      </a:r>
                    </a:p>
                  </a:txBody>
                  <a:tcPr anchor="ctr">
                    <a:lnL w="12700" cmpd="sng">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u="none" dirty="0">
                          <a:solidFill>
                            <a:schemeClr val="tx1"/>
                          </a:solidFill>
                          <a:latin typeface="+mn-ea"/>
                          <a:ea typeface="+mn-ea"/>
                        </a:rPr>
                        <a:t>《TVCM》</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u="none" dirty="0">
                          <a:solidFill>
                            <a:schemeClr val="tx1"/>
                          </a:solidFill>
                          <a:latin typeface="+mn-ea"/>
                          <a:ea typeface="+mn-ea"/>
                        </a:rPr>
                        <a:t>【2024</a:t>
                      </a:r>
                      <a:r>
                        <a:rPr kumimoji="1" lang="ja-JP" altLang="en-US" sz="1100" b="0" u="none" dirty="0">
                          <a:solidFill>
                            <a:schemeClr val="tx1"/>
                          </a:solidFill>
                          <a:latin typeface="+mn-ea"/>
                          <a:ea typeface="+mn-ea"/>
                        </a:rPr>
                        <a:t>年</a:t>
                      </a:r>
                      <a:r>
                        <a:rPr kumimoji="1" lang="en-US" altLang="ja-JP" sz="1100" b="0" u="none" dirty="0">
                          <a:solidFill>
                            <a:schemeClr val="tx1"/>
                          </a:solidFill>
                          <a:latin typeface="+mn-ea"/>
                          <a:ea typeface="+mn-ea"/>
                        </a:rPr>
                        <a:t>10</a:t>
                      </a:r>
                      <a:r>
                        <a:rPr kumimoji="1" lang="ja-JP" altLang="en-US" sz="1100" b="0" u="none" dirty="0">
                          <a:solidFill>
                            <a:schemeClr val="tx1"/>
                          </a:solidFill>
                          <a:latin typeface="+mn-ea"/>
                          <a:ea typeface="+mn-ea"/>
                        </a:rPr>
                        <a:t>月～</a:t>
                      </a:r>
                      <a:r>
                        <a:rPr kumimoji="1" lang="en-US" altLang="ja-JP" sz="1100" b="0" u="none" dirty="0">
                          <a:solidFill>
                            <a:schemeClr val="tx1"/>
                          </a:solidFill>
                          <a:latin typeface="+mn-ea"/>
                          <a:ea typeface="+mn-ea"/>
                        </a:rPr>
                        <a:t>】</a:t>
                      </a:r>
                      <a:r>
                        <a:rPr kumimoji="1" lang="ja-JP" altLang="en-US" sz="1100" b="0" u="none" dirty="0">
                          <a:solidFill>
                            <a:schemeClr val="tx1"/>
                          </a:solidFill>
                          <a:latin typeface="+mn-ea"/>
                          <a:ea typeface="+mn-ea"/>
                        </a:rPr>
                        <a:t>レキットベンキーザー「メディキュット」</a:t>
                      </a:r>
                      <a:endParaRPr kumimoji="1" lang="en-US" altLang="ja-JP" sz="1100" b="0" u="none" dirty="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u="none" dirty="0">
                          <a:solidFill>
                            <a:schemeClr val="tx1"/>
                          </a:solidFill>
                          <a:latin typeface="+mn-ea"/>
                          <a:ea typeface="+mn-ea"/>
                        </a:rPr>
                        <a:t>【2024</a:t>
                      </a:r>
                      <a:r>
                        <a:rPr kumimoji="1" lang="ja-JP" altLang="en-US" sz="1100" b="0" u="none" dirty="0">
                          <a:solidFill>
                            <a:schemeClr val="tx1"/>
                          </a:solidFill>
                          <a:latin typeface="+mn-ea"/>
                          <a:ea typeface="+mn-ea"/>
                        </a:rPr>
                        <a:t>年</a:t>
                      </a:r>
                      <a:r>
                        <a:rPr kumimoji="1" lang="en-US" altLang="ja-JP" sz="1100" b="0" u="none" dirty="0">
                          <a:solidFill>
                            <a:schemeClr val="tx1"/>
                          </a:solidFill>
                          <a:latin typeface="+mn-ea"/>
                          <a:ea typeface="+mn-ea"/>
                        </a:rPr>
                        <a:t>9</a:t>
                      </a:r>
                      <a:r>
                        <a:rPr kumimoji="1" lang="ja-JP" altLang="en-US" sz="1100" b="0" u="none" dirty="0">
                          <a:solidFill>
                            <a:schemeClr val="tx1"/>
                          </a:solidFill>
                          <a:latin typeface="+mn-ea"/>
                          <a:ea typeface="+mn-ea"/>
                        </a:rPr>
                        <a:t>月～</a:t>
                      </a:r>
                      <a:r>
                        <a:rPr kumimoji="1" lang="en-US" altLang="ja-JP" sz="1100" b="0" u="none" dirty="0">
                          <a:solidFill>
                            <a:schemeClr val="tx1"/>
                          </a:solidFill>
                          <a:latin typeface="+mn-ea"/>
                          <a:ea typeface="+mn-ea"/>
                        </a:rPr>
                        <a:t>】</a:t>
                      </a:r>
                      <a:r>
                        <a:rPr kumimoji="1" lang="ja-JP" altLang="en-US" sz="1100" b="0" u="none" dirty="0">
                          <a:solidFill>
                            <a:schemeClr val="tx1"/>
                          </a:solidFill>
                          <a:latin typeface="+mn-ea"/>
                          <a:ea typeface="+mn-ea"/>
                        </a:rPr>
                        <a:t>辻・本郷税理士法人 </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u="none" dirty="0">
                          <a:solidFill>
                            <a:schemeClr val="tx1"/>
                          </a:solidFill>
                          <a:latin typeface="+mn-ea"/>
                          <a:ea typeface="+mn-ea"/>
                        </a:rPr>
                        <a:t>【2023</a:t>
                      </a:r>
                      <a:r>
                        <a:rPr kumimoji="1" lang="ja-JP" altLang="en-US" sz="1100" b="0" u="none" dirty="0">
                          <a:solidFill>
                            <a:schemeClr val="tx1"/>
                          </a:solidFill>
                          <a:latin typeface="+mn-ea"/>
                          <a:ea typeface="+mn-ea"/>
                        </a:rPr>
                        <a:t>年</a:t>
                      </a:r>
                      <a:r>
                        <a:rPr kumimoji="1" lang="en-US" altLang="ja-JP" sz="1100" b="0" u="none" dirty="0">
                          <a:solidFill>
                            <a:schemeClr val="tx1"/>
                          </a:solidFill>
                          <a:latin typeface="+mn-ea"/>
                          <a:ea typeface="+mn-ea"/>
                        </a:rPr>
                        <a:t>9</a:t>
                      </a:r>
                      <a:r>
                        <a:rPr kumimoji="1" lang="ja-JP" altLang="en-US" sz="1100" b="0" u="none" dirty="0">
                          <a:solidFill>
                            <a:schemeClr val="tx1"/>
                          </a:solidFill>
                          <a:latin typeface="+mn-ea"/>
                          <a:ea typeface="+mn-ea"/>
                        </a:rPr>
                        <a:t>月～</a:t>
                      </a:r>
                      <a:r>
                        <a:rPr kumimoji="1" lang="en-US" altLang="ja-JP" sz="1100" b="0" u="none" dirty="0">
                          <a:solidFill>
                            <a:schemeClr val="tx1"/>
                          </a:solidFill>
                          <a:latin typeface="+mn-ea"/>
                          <a:ea typeface="+mn-ea"/>
                        </a:rPr>
                        <a:t>】</a:t>
                      </a:r>
                      <a:r>
                        <a:rPr kumimoji="1" lang="ja-JP" altLang="en-US" sz="1100" b="0" u="none" dirty="0">
                          <a:solidFill>
                            <a:schemeClr val="tx1"/>
                          </a:solidFill>
                          <a:latin typeface="+mn-ea"/>
                          <a:ea typeface="+mn-ea"/>
                        </a:rPr>
                        <a:t>ロート製薬 「ロートクリニカル抗菌（目薬）」</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u="none" dirty="0">
                          <a:solidFill>
                            <a:schemeClr val="tx1"/>
                          </a:solidFill>
                          <a:latin typeface="+mn-ea"/>
                          <a:ea typeface="+mn-ea"/>
                        </a:rPr>
                        <a:t>【2022</a:t>
                      </a:r>
                      <a:r>
                        <a:rPr kumimoji="1" lang="ja-JP" altLang="en-US" sz="1100" b="0" u="none" dirty="0">
                          <a:solidFill>
                            <a:schemeClr val="tx1"/>
                          </a:solidFill>
                          <a:latin typeface="+mn-ea"/>
                          <a:ea typeface="+mn-ea"/>
                        </a:rPr>
                        <a:t>年</a:t>
                      </a:r>
                      <a:r>
                        <a:rPr kumimoji="1" lang="en-US" altLang="ja-JP" sz="1100" b="0" u="none" dirty="0">
                          <a:solidFill>
                            <a:schemeClr val="tx1"/>
                          </a:solidFill>
                          <a:latin typeface="+mn-ea"/>
                          <a:ea typeface="+mn-ea"/>
                        </a:rPr>
                        <a:t>3</a:t>
                      </a:r>
                      <a:r>
                        <a:rPr kumimoji="1" lang="ja-JP" altLang="en-US" sz="1100" b="0" u="none" dirty="0">
                          <a:solidFill>
                            <a:schemeClr val="tx1"/>
                          </a:solidFill>
                          <a:latin typeface="+mn-ea"/>
                          <a:ea typeface="+mn-ea"/>
                        </a:rPr>
                        <a:t>月～</a:t>
                      </a:r>
                      <a:r>
                        <a:rPr kumimoji="1" lang="en-US" altLang="ja-JP" sz="1100" b="0" u="none" dirty="0">
                          <a:solidFill>
                            <a:schemeClr val="tx1"/>
                          </a:solidFill>
                          <a:latin typeface="+mn-ea"/>
                          <a:ea typeface="+mn-ea"/>
                        </a:rPr>
                        <a:t>】</a:t>
                      </a:r>
                      <a:r>
                        <a:rPr kumimoji="1" lang="ja-JP" altLang="en-US" sz="1100" b="0" u="none" dirty="0">
                          <a:solidFill>
                            <a:schemeClr val="tx1"/>
                          </a:solidFill>
                          <a:latin typeface="+mn-ea"/>
                          <a:ea typeface="+mn-ea"/>
                        </a:rPr>
                        <a:t>エカテラ・ジャパン「リプトン 水出しアイスティー」</a:t>
                      </a:r>
                      <a:endParaRPr kumimoji="1" lang="en-US" altLang="ja-JP" sz="1200" b="0" u="none" dirty="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br>
                        <a:rPr kumimoji="1" lang="ja-JP" altLang="en-US" sz="1200" b="0" u="none" dirty="0">
                          <a:solidFill>
                            <a:schemeClr val="tx1"/>
                          </a:solidFill>
                          <a:latin typeface="+mn-ea"/>
                          <a:ea typeface="+mn-ea"/>
                        </a:rPr>
                      </a:br>
                      <a:r>
                        <a:rPr kumimoji="1" lang="en-US" altLang="ja-JP" sz="1100" b="0" u="none" dirty="0">
                          <a:solidFill>
                            <a:schemeClr val="tx1"/>
                          </a:solidFill>
                          <a:latin typeface="+mn-ea"/>
                          <a:ea typeface="+mn-ea"/>
                        </a:rPr>
                        <a:t>《Web</a:t>
                      </a:r>
                      <a:r>
                        <a:rPr kumimoji="1" lang="ja-JP" altLang="en-US" sz="1100" b="0" u="none" dirty="0">
                          <a:solidFill>
                            <a:schemeClr val="tx1"/>
                          </a:solidFill>
                          <a:latin typeface="+mn-ea"/>
                          <a:ea typeface="+mn-ea"/>
                        </a:rPr>
                        <a:t>ムービー</a:t>
                      </a:r>
                      <a:r>
                        <a:rPr kumimoji="1" lang="en-US" altLang="ja-JP" sz="1100" b="0" u="none" dirty="0">
                          <a:solidFill>
                            <a:schemeClr val="tx1"/>
                          </a:solidFill>
                          <a:latin typeface="+mn-ea"/>
                          <a:ea typeface="+mn-ea"/>
                        </a:rPr>
                        <a:t>》</a:t>
                      </a:r>
                      <a:br>
                        <a:rPr kumimoji="1" lang="en-US" altLang="ja-JP" sz="1100" b="0" u="none" dirty="0">
                          <a:solidFill>
                            <a:schemeClr val="tx1"/>
                          </a:solidFill>
                          <a:latin typeface="+mn-ea"/>
                          <a:ea typeface="+mn-ea"/>
                        </a:rPr>
                      </a:br>
                      <a:r>
                        <a:rPr kumimoji="1" lang="en-US" altLang="ja-JP" sz="1100" b="0" u="none" dirty="0">
                          <a:solidFill>
                            <a:schemeClr val="tx1"/>
                          </a:solidFill>
                          <a:latin typeface="+mn-ea"/>
                          <a:ea typeface="+mn-ea"/>
                        </a:rPr>
                        <a:t>【2024</a:t>
                      </a:r>
                      <a:r>
                        <a:rPr kumimoji="1" lang="ja-JP" altLang="en-US" sz="1100" b="0" u="none" dirty="0">
                          <a:solidFill>
                            <a:schemeClr val="tx1"/>
                          </a:solidFill>
                          <a:latin typeface="+mn-ea"/>
                          <a:ea typeface="+mn-ea"/>
                        </a:rPr>
                        <a:t>年</a:t>
                      </a:r>
                      <a:r>
                        <a:rPr kumimoji="1" lang="en-US" altLang="ja-JP" sz="1100" b="0" u="none" dirty="0">
                          <a:solidFill>
                            <a:schemeClr val="tx1"/>
                          </a:solidFill>
                          <a:latin typeface="+mn-ea"/>
                          <a:ea typeface="+mn-ea"/>
                        </a:rPr>
                        <a:t>9</a:t>
                      </a:r>
                      <a:r>
                        <a:rPr kumimoji="1" lang="ja-JP" altLang="en-US" sz="1100" b="0" u="none" dirty="0">
                          <a:solidFill>
                            <a:schemeClr val="tx1"/>
                          </a:solidFill>
                          <a:latin typeface="+mn-ea"/>
                          <a:ea typeface="+mn-ea"/>
                        </a:rPr>
                        <a:t>月～</a:t>
                      </a:r>
                      <a:r>
                        <a:rPr kumimoji="1" lang="en-US" altLang="ja-JP" sz="1100" b="0" u="none" dirty="0">
                          <a:solidFill>
                            <a:schemeClr val="tx1"/>
                          </a:solidFill>
                          <a:latin typeface="+mn-ea"/>
                          <a:ea typeface="+mn-ea"/>
                        </a:rPr>
                        <a:t>】</a:t>
                      </a:r>
                      <a:r>
                        <a:rPr kumimoji="1" lang="ja-JP" altLang="en-US" sz="1100" b="0" u="none" dirty="0">
                          <a:solidFill>
                            <a:schemeClr val="tx1"/>
                          </a:solidFill>
                          <a:latin typeface="+mn-ea"/>
                          <a:ea typeface="+mn-ea"/>
                        </a:rPr>
                        <a:t>雪印メグミルク </a:t>
                      </a:r>
                      <a:r>
                        <a:rPr kumimoji="1" lang="en-US" altLang="ja-JP" sz="1100" b="0" u="none" dirty="0">
                          <a:solidFill>
                            <a:schemeClr val="tx1"/>
                          </a:solidFill>
                          <a:latin typeface="+mn-ea"/>
                          <a:ea typeface="+mn-ea"/>
                        </a:rPr>
                        <a:t>Plant Label </a:t>
                      </a:r>
                      <a:r>
                        <a:rPr kumimoji="1" lang="ja-JP" altLang="en-US" sz="1050" b="0" u="none" dirty="0">
                          <a:solidFill>
                            <a:schemeClr val="tx1"/>
                          </a:solidFill>
                          <a:latin typeface="+mn-ea"/>
                          <a:ea typeface="+mn-ea"/>
                        </a:rPr>
                        <a:t>「えんどう豆由来のおつまみ」</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u="none" dirty="0">
                          <a:solidFill>
                            <a:schemeClr val="tx1"/>
                          </a:solidFill>
                          <a:latin typeface="+mn-ea"/>
                          <a:ea typeface="+mn-ea"/>
                        </a:rPr>
                        <a:t>【2024</a:t>
                      </a:r>
                      <a:r>
                        <a:rPr kumimoji="1" lang="ja-JP" altLang="en-US" sz="1100" b="0" u="none" dirty="0">
                          <a:solidFill>
                            <a:schemeClr val="tx1"/>
                          </a:solidFill>
                          <a:latin typeface="+mn-ea"/>
                          <a:ea typeface="+mn-ea"/>
                        </a:rPr>
                        <a:t>年</a:t>
                      </a:r>
                      <a:r>
                        <a:rPr kumimoji="1" lang="en-US" altLang="ja-JP" sz="1100" b="0" u="none" dirty="0">
                          <a:solidFill>
                            <a:schemeClr val="tx1"/>
                          </a:solidFill>
                          <a:latin typeface="+mn-ea"/>
                          <a:ea typeface="+mn-ea"/>
                        </a:rPr>
                        <a:t>7</a:t>
                      </a:r>
                      <a:r>
                        <a:rPr kumimoji="1" lang="ja-JP" altLang="en-US" sz="1100" b="0" u="none" dirty="0">
                          <a:solidFill>
                            <a:schemeClr val="tx1"/>
                          </a:solidFill>
                          <a:latin typeface="+mn-ea"/>
                          <a:ea typeface="+mn-ea"/>
                        </a:rPr>
                        <a:t>月～</a:t>
                      </a:r>
                      <a:r>
                        <a:rPr kumimoji="1" lang="en-US" altLang="ja-JP" sz="1100" b="0" u="none" dirty="0">
                          <a:solidFill>
                            <a:schemeClr val="tx1"/>
                          </a:solidFill>
                          <a:latin typeface="+mn-ea"/>
                          <a:ea typeface="+mn-ea"/>
                        </a:rPr>
                        <a:t>】</a:t>
                      </a:r>
                      <a:r>
                        <a:rPr kumimoji="1" lang="ja-JP" altLang="en-US" sz="1100" b="0" u="none" dirty="0">
                          <a:solidFill>
                            <a:schemeClr val="tx1"/>
                          </a:solidFill>
                          <a:latin typeface="+mn-ea"/>
                          <a:ea typeface="+mn-ea"/>
                        </a:rPr>
                        <a:t>三井不動産レジデンシャル</a:t>
                      </a:r>
                      <a:r>
                        <a:rPr kumimoji="1" lang="en-US" altLang="ja-JP" sz="1100" b="0" u="none" dirty="0">
                          <a:solidFill>
                            <a:schemeClr val="tx1"/>
                          </a:solidFill>
                          <a:latin typeface="+mn-ea"/>
                          <a:ea typeface="+mn-ea"/>
                        </a:rPr>
                        <a:t> </a:t>
                      </a:r>
                      <a:r>
                        <a:rPr kumimoji="1" lang="ja-JP" altLang="en-US" sz="1050" b="0" u="none" dirty="0">
                          <a:solidFill>
                            <a:schemeClr val="tx1"/>
                          </a:solidFill>
                          <a:latin typeface="+mn-ea"/>
                          <a:ea typeface="+mn-ea"/>
                        </a:rPr>
                        <a:t>「</a:t>
                      </a:r>
                      <a:r>
                        <a:rPr kumimoji="1" lang="en-US" altLang="ja-JP" sz="1050" b="0" u="none" dirty="0" err="1">
                          <a:solidFill>
                            <a:schemeClr val="tx1"/>
                          </a:solidFill>
                          <a:latin typeface="+mn-ea"/>
                          <a:ea typeface="+mn-ea"/>
                        </a:rPr>
                        <a:t>n’estate</a:t>
                      </a:r>
                      <a:r>
                        <a:rPr kumimoji="1" lang="ja-JP" altLang="en-US" sz="1050" b="0" u="none" dirty="0">
                          <a:solidFill>
                            <a:schemeClr val="tx1"/>
                          </a:solidFill>
                          <a:latin typeface="+mn-ea"/>
                          <a:ea typeface="+mn-ea"/>
                        </a:rPr>
                        <a:t>」ブランドムービー</a:t>
                      </a:r>
                      <a:endParaRPr kumimoji="1" lang="ja-JP" altLang="en-US" sz="1100" b="0" u="none" dirty="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u="none" dirty="0">
                          <a:solidFill>
                            <a:schemeClr val="tx1"/>
                          </a:solidFill>
                          <a:latin typeface="+mn-ea"/>
                          <a:ea typeface="+mn-ea"/>
                        </a:rPr>
                        <a:t>【2024</a:t>
                      </a:r>
                      <a:r>
                        <a:rPr kumimoji="1" lang="ja-JP" altLang="en-US" sz="1100" b="0" u="none" dirty="0">
                          <a:solidFill>
                            <a:schemeClr val="tx1"/>
                          </a:solidFill>
                          <a:latin typeface="+mn-ea"/>
                          <a:ea typeface="+mn-ea"/>
                        </a:rPr>
                        <a:t>年</a:t>
                      </a:r>
                      <a:r>
                        <a:rPr kumimoji="1" lang="en-US" altLang="ja-JP" sz="1100" b="0" u="none" dirty="0">
                          <a:solidFill>
                            <a:schemeClr val="tx1"/>
                          </a:solidFill>
                          <a:latin typeface="+mn-ea"/>
                          <a:ea typeface="+mn-ea"/>
                        </a:rPr>
                        <a:t>4</a:t>
                      </a:r>
                      <a:r>
                        <a:rPr kumimoji="1" lang="ja-JP" altLang="en-US" sz="1100" b="0" u="none" dirty="0">
                          <a:solidFill>
                            <a:schemeClr val="tx1"/>
                          </a:solidFill>
                          <a:latin typeface="+mn-ea"/>
                          <a:ea typeface="+mn-ea"/>
                        </a:rPr>
                        <a:t>月～</a:t>
                      </a:r>
                      <a:r>
                        <a:rPr kumimoji="1" lang="en-US" altLang="ja-JP" sz="1100" b="0" u="none" dirty="0">
                          <a:solidFill>
                            <a:schemeClr val="tx1"/>
                          </a:solidFill>
                          <a:latin typeface="+mn-ea"/>
                          <a:ea typeface="+mn-ea"/>
                        </a:rPr>
                        <a:t>】CD</a:t>
                      </a:r>
                      <a:r>
                        <a:rPr kumimoji="1" lang="ja-JP" altLang="en-US" sz="1100" b="0" u="none" dirty="0">
                          <a:solidFill>
                            <a:schemeClr val="tx1"/>
                          </a:solidFill>
                          <a:latin typeface="+mn-ea"/>
                          <a:ea typeface="+mn-ea"/>
                        </a:rPr>
                        <a:t>エナジー ブランドムービー</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u="none" dirty="0">
                          <a:solidFill>
                            <a:schemeClr val="tx1"/>
                          </a:solidFill>
                          <a:latin typeface="+mn-ea"/>
                          <a:ea typeface="+mn-ea"/>
                        </a:rPr>
                        <a:t>【2023</a:t>
                      </a:r>
                      <a:r>
                        <a:rPr kumimoji="1" lang="ja-JP" altLang="en-US" sz="1100" b="0" u="none" dirty="0">
                          <a:solidFill>
                            <a:schemeClr val="tx1"/>
                          </a:solidFill>
                          <a:latin typeface="+mn-ea"/>
                          <a:ea typeface="+mn-ea"/>
                        </a:rPr>
                        <a:t>年</a:t>
                      </a:r>
                      <a:r>
                        <a:rPr kumimoji="1" lang="en-US" altLang="ja-JP" sz="1100" b="0" u="none" dirty="0">
                          <a:solidFill>
                            <a:schemeClr val="tx1"/>
                          </a:solidFill>
                          <a:latin typeface="+mn-ea"/>
                          <a:ea typeface="+mn-ea"/>
                        </a:rPr>
                        <a:t>9</a:t>
                      </a:r>
                      <a:r>
                        <a:rPr kumimoji="1" lang="ja-JP" altLang="en-US" sz="1100" b="0" u="none" dirty="0">
                          <a:solidFill>
                            <a:schemeClr val="tx1"/>
                          </a:solidFill>
                          <a:latin typeface="+mn-ea"/>
                          <a:ea typeface="+mn-ea"/>
                        </a:rPr>
                        <a:t>月～</a:t>
                      </a:r>
                      <a:r>
                        <a:rPr kumimoji="1" lang="en-US" altLang="ja-JP" sz="1100" b="0" u="none" dirty="0">
                          <a:solidFill>
                            <a:schemeClr val="tx1"/>
                          </a:solidFill>
                          <a:latin typeface="+mn-ea"/>
                          <a:ea typeface="+mn-ea"/>
                        </a:rPr>
                        <a:t>】</a:t>
                      </a:r>
                      <a:r>
                        <a:rPr kumimoji="1" lang="ja-JP" altLang="en-US" sz="1100" b="0" u="none" dirty="0">
                          <a:solidFill>
                            <a:schemeClr val="tx1"/>
                          </a:solidFill>
                          <a:latin typeface="+mn-ea"/>
                          <a:ea typeface="+mn-ea"/>
                        </a:rPr>
                        <a:t>株式会社</a:t>
                      </a:r>
                      <a:r>
                        <a:rPr kumimoji="1" lang="en-US" altLang="ja-JP" sz="1100" b="0" u="none" dirty="0">
                          <a:solidFill>
                            <a:schemeClr val="tx1"/>
                          </a:solidFill>
                          <a:latin typeface="+mn-ea"/>
                          <a:ea typeface="+mn-ea"/>
                        </a:rPr>
                        <a:t>Play </a:t>
                      </a:r>
                      <a:r>
                        <a:rPr kumimoji="1" lang="ja-JP" altLang="en-US" sz="1100" b="0" u="none" dirty="0">
                          <a:solidFill>
                            <a:schemeClr val="tx1"/>
                          </a:solidFill>
                          <a:latin typeface="+mn-ea"/>
                          <a:ea typeface="+mn-ea"/>
                        </a:rPr>
                        <a:t>企業ムービー</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u="none" dirty="0">
                          <a:solidFill>
                            <a:schemeClr val="tx1"/>
                          </a:solidFill>
                          <a:latin typeface="+mn-ea"/>
                          <a:ea typeface="+mn-ea"/>
                        </a:rPr>
                        <a:t>【2023</a:t>
                      </a:r>
                      <a:r>
                        <a:rPr kumimoji="1" lang="ja-JP" altLang="en-US" sz="1100" b="0" u="none" dirty="0">
                          <a:solidFill>
                            <a:schemeClr val="tx1"/>
                          </a:solidFill>
                          <a:latin typeface="+mn-ea"/>
                          <a:ea typeface="+mn-ea"/>
                        </a:rPr>
                        <a:t>年</a:t>
                      </a:r>
                      <a:r>
                        <a:rPr kumimoji="1" lang="en-US" altLang="ja-JP" sz="1100" b="0" u="none" dirty="0">
                          <a:solidFill>
                            <a:schemeClr val="tx1"/>
                          </a:solidFill>
                          <a:latin typeface="+mn-ea"/>
                          <a:ea typeface="+mn-ea"/>
                        </a:rPr>
                        <a:t>4</a:t>
                      </a:r>
                      <a:r>
                        <a:rPr kumimoji="1" lang="ja-JP" altLang="en-US" sz="1100" b="0" u="none" dirty="0">
                          <a:solidFill>
                            <a:schemeClr val="tx1"/>
                          </a:solidFill>
                          <a:latin typeface="+mn-ea"/>
                          <a:ea typeface="+mn-ea"/>
                        </a:rPr>
                        <a:t>月～</a:t>
                      </a:r>
                      <a:r>
                        <a:rPr kumimoji="1" lang="en-US" altLang="ja-JP" sz="1100" b="0" u="none" dirty="0">
                          <a:solidFill>
                            <a:schemeClr val="tx1"/>
                          </a:solidFill>
                          <a:latin typeface="+mn-ea"/>
                          <a:ea typeface="+mn-ea"/>
                        </a:rPr>
                        <a:t>】</a:t>
                      </a:r>
                      <a:r>
                        <a:rPr kumimoji="1" lang="ja-JP" altLang="en-US" sz="1100" b="0" u="none" dirty="0">
                          <a:solidFill>
                            <a:schemeClr val="tx1"/>
                          </a:solidFill>
                          <a:latin typeface="+mn-ea"/>
                          <a:ea typeface="+mn-ea"/>
                        </a:rPr>
                        <a:t>マッチングアプリ 「</a:t>
                      </a:r>
                      <a:r>
                        <a:rPr kumimoji="1" lang="en-US" altLang="ja-JP" sz="1100" b="0" u="none" dirty="0" err="1">
                          <a:solidFill>
                            <a:schemeClr val="tx1"/>
                          </a:solidFill>
                          <a:latin typeface="+mn-ea"/>
                          <a:ea typeface="+mn-ea"/>
                        </a:rPr>
                        <a:t>Omiai</a:t>
                      </a:r>
                      <a:r>
                        <a:rPr kumimoji="1" lang="ja-JP" altLang="en-US" sz="1100" b="0" u="none" dirty="0">
                          <a:solidFill>
                            <a:schemeClr val="tx1"/>
                          </a:solidFill>
                          <a:latin typeface="+mn-ea"/>
                          <a:ea typeface="+mn-ea"/>
                        </a:rPr>
                        <a:t>」</a:t>
                      </a:r>
                      <a:endParaRPr kumimoji="1" lang="en-US" altLang="ja-JP" sz="1100" b="0" u="none" dirty="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u="none" dirty="0">
                          <a:solidFill>
                            <a:schemeClr val="tx1"/>
                          </a:solidFill>
                          <a:latin typeface="+mn-ea"/>
                          <a:ea typeface="+mn-ea"/>
                        </a:rPr>
                        <a:t>【2022</a:t>
                      </a:r>
                      <a:r>
                        <a:rPr kumimoji="1" lang="ja-JP" altLang="en-US" sz="1100" b="0" u="none" dirty="0">
                          <a:solidFill>
                            <a:schemeClr val="tx1"/>
                          </a:solidFill>
                          <a:latin typeface="+mn-ea"/>
                          <a:ea typeface="+mn-ea"/>
                        </a:rPr>
                        <a:t>年</a:t>
                      </a:r>
                      <a:r>
                        <a:rPr kumimoji="1" lang="en-US" altLang="ja-JP" sz="1100" b="0" u="none" dirty="0">
                          <a:solidFill>
                            <a:schemeClr val="tx1"/>
                          </a:solidFill>
                          <a:latin typeface="+mn-ea"/>
                          <a:ea typeface="+mn-ea"/>
                        </a:rPr>
                        <a:t>6</a:t>
                      </a:r>
                      <a:r>
                        <a:rPr kumimoji="1" lang="ja-JP" altLang="en-US" sz="1100" b="0" u="none" dirty="0">
                          <a:solidFill>
                            <a:schemeClr val="tx1"/>
                          </a:solidFill>
                          <a:latin typeface="+mn-ea"/>
                          <a:ea typeface="+mn-ea"/>
                        </a:rPr>
                        <a:t>月～</a:t>
                      </a:r>
                      <a:r>
                        <a:rPr kumimoji="1" lang="en-US" altLang="ja-JP" sz="1100" b="0" u="none" dirty="0">
                          <a:solidFill>
                            <a:schemeClr val="tx1"/>
                          </a:solidFill>
                          <a:latin typeface="+mn-ea"/>
                          <a:ea typeface="+mn-ea"/>
                        </a:rPr>
                        <a:t>】</a:t>
                      </a:r>
                      <a:r>
                        <a:rPr kumimoji="1" lang="ja-JP" altLang="en-US" sz="1100" b="0" u="none" dirty="0">
                          <a:solidFill>
                            <a:schemeClr val="tx1"/>
                          </a:solidFill>
                          <a:latin typeface="+mn-ea"/>
                          <a:ea typeface="+mn-ea"/>
                        </a:rPr>
                        <a:t>積水ハウス「</a:t>
                      </a:r>
                      <a:r>
                        <a:rPr kumimoji="1" lang="en-US" altLang="ja-JP" sz="1100" b="0" u="none" dirty="0">
                          <a:solidFill>
                            <a:schemeClr val="tx1"/>
                          </a:solidFill>
                          <a:latin typeface="+mn-ea"/>
                          <a:ea typeface="+mn-ea"/>
                        </a:rPr>
                        <a:t>life knit design</a:t>
                      </a:r>
                      <a:r>
                        <a:rPr kumimoji="1" lang="ja-JP" altLang="en-US" sz="1100" b="0" u="none" dirty="0">
                          <a:solidFill>
                            <a:schemeClr val="tx1"/>
                          </a:solidFill>
                          <a:latin typeface="+mn-ea"/>
                          <a:ea typeface="+mn-ea"/>
                        </a:rPr>
                        <a:t>」コンセプトムービー</a:t>
                      </a:r>
                      <a:endParaRPr kumimoji="1" lang="en-US" altLang="ja-JP" sz="1200" b="0" u="none" dirty="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u="none" dirty="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u="none" dirty="0">
                          <a:solidFill>
                            <a:schemeClr val="tx1"/>
                          </a:solidFill>
                          <a:latin typeface="+mn-ea"/>
                          <a:ea typeface="+mn-ea"/>
                        </a:rPr>
                        <a:t>《</a:t>
                      </a:r>
                      <a:r>
                        <a:rPr kumimoji="1" lang="ja-JP" altLang="en-US" sz="1100" b="0" u="none" dirty="0">
                          <a:solidFill>
                            <a:schemeClr val="tx1"/>
                          </a:solidFill>
                          <a:latin typeface="+mn-ea"/>
                          <a:ea typeface="+mn-ea"/>
                        </a:rPr>
                        <a:t>テレビ・ドラマ</a:t>
                      </a:r>
                      <a:r>
                        <a:rPr kumimoji="1" lang="en-US" altLang="ja-JP" sz="1100" b="0" u="none" dirty="0">
                          <a:solidFill>
                            <a:schemeClr val="tx1"/>
                          </a:solidFill>
                          <a:latin typeface="+mn-ea"/>
                          <a:ea typeface="+mn-ea"/>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u="none" dirty="0">
                          <a:latin typeface="+mn-ea"/>
                          <a:ea typeface="+mn-ea"/>
                        </a:rPr>
                        <a:t> 【2023</a:t>
                      </a:r>
                      <a:r>
                        <a:rPr kumimoji="1" lang="ja-JP" altLang="en-US" sz="1100" b="0" u="none" dirty="0">
                          <a:latin typeface="+mn-ea"/>
                          <a:ea typeface="+mn-ea"/>
                        </a:rPr>
                        <a:t>年</a:t>
                      </a:r>
                      <a:r>
                        <a:rPr kumimoji="1" lang="en-US" altLang="ja-JP" sz="1100" b="0" u="none" dirty="0">
                          <a:latin typeface="+mn-ea"/>
                          <a:ea typeface="+mn-ea"/>
                        </a:rPr>
                        <a:t>】 </a:t>
                      </a:r>
                      <a:r>
                        <a:rPr kumimoji="1" lang="ja-JP" altLang="en-US" sz="1100" b="0" u="none" dirty="0">
                          <a:latin typeface="+mn-ea"/>
                          <a:ea typeface="+mn-ea"/>
                        </a:rPr>
                        <a:t>テレビ東京 ドラマ</a:t>
                      </a:r>
                      <a:r>
                        <a:rPr kumimoji="1" lang="en-US" altLang="ja-JP" sz="1100" b="0" u="none" dirty="0">
                          <a:latin typeface="+mn-ea"/>
                          <a:ea typeface="+mn-ea"/>
                        </a:rPr>
                        <a:t>25</a:t>
                      </a:r>
                      <a:r>
                        <a:rPr kumimoji="1" lang="ja-JP" altLang="en-US" sz="1100" b="0" u="none" dirty="0">
                          <a:latin typeface="+mn-ea"/>
                          <a:ea typeface="+mn-ea"/>
                        </a:rPr>
                        <a:t>「クールドジ男子」</a:t>
                      </a:r>
                      <a:br>
                        <a:rPr kumimoji="1" lang="ja-JP" altLang="en-US" sz="1100" b="0" u="none" dirty="0">
                          <a:latin typeface="+mn-ea"/>
                          <a:ea typeface="+mn-ea"/>
                        </a:rPr>
                      </a:br>
                      <a:r>
                        <a:rPr kumimoji="1" lang="ja-JP" altLang="en-US" sz="1100" b="0" u="none" dirty="0">
                          <a:latin typeface="+mn-ea"/>
                          <a:ea typeface="+mn-ea"/>
                        </a:rPr>
                        <a:t> </a:t>
                      </a:r>
                      <a:r>
                        <a:rPr kumimoji="1" lang="en-US" altLang="ja-JP" sz="1100" b="0" u="none" dirty="0">
                          <a:latin typeface="+mn-ea"/>
                          <a:ea typeface="+mn-ea"/>
                        </a:rPr>
                        <a:t>【2022</a:t>
                      </a:r>
                      <a:r>
                        <a:rPr kumimoji="1" lang="ja-JP" altLang="en-US" sz="1100" b="0" u="none" dirty="0">
                          <a:latin typeface="+mn-ea"/>
                          <a:ea typeface="+mn-ea"/>
                        </a:rPr>
                        <a:t>年</a:t>
                      </a:r>
                      <a:r>
                        <a:rPr kumimoji="1" lang="en-US" altLang="ja-JP" sz="1100" b="0" u="none" dirty="0">
                          <a:latin typeface="+mn-ea"/>
                          <a:ea typeface="+mn-ea"/>
                        </a:rPr>
                        <a:t>】 MBS</a:t>
                      </a:r>
                      <a:r>
                        <a:rPr kumimoji="1" lang="ja-JP" altLang="en-US" sz="1100" b="0" u="none" dirty="0">
                          <a:latin typeface="+mn-ea"/>
                          <a:ea typeface="+mn-ea"/>
                        </a:rPr>
                        <a:t>ドラマ特区枠「あせとせっけん」</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a:latin typeface="+mn-ea"/>
                          <a:ea typeface="+mn-ea"/>
                        </a:rPr>
                        <a:t> </a:t>
                      </a:r>
                      <a:r>
                        <a:rPr kumimoji="1" lang="en-US" altLang="ja-JP" sz="1100" b="0" u="none" dirty="0">
                          <a:latin typeface="+mn-ea"/>
                          <a:ea typeface="+mn-ea"/>
                        </a:rPr>
                        <a:t>【2020</a:t>
                      </a:r>
                      <a:r>
                        <a:rPr kumimoji="1" lang="ja-JP" altLang="en-US" sz="1100" b="0" u="none" dirty="0">
                          <a:latin typeface="+mn-ea"/>
                          <a:ea typeface="+mn-ea"/>
                        </a:rPr>
                        <a:t>年</a:t>
                      </a:r>
                      <a:r>
                        <a:rPr kumimoji="1" lang="en-US" altLang="ja-JP" sz="1100" b="0" u="none" dirty="0">
                          <a:latin typeface="+mn-ea"/>
                          <a:ea typeface="+mn-ea"/>
                        </a:rPr>
                        <a:t>】 </a:t>
                      </a:r>
                      <a:r>
                        <a:rPr kumimoji="1" lang="ja-JP" altLang="en-US" sz="1100" b="0" u="none" dirty="0">
                          <a:latin typeface="+mn-ea"/>
                          <a:ea typeface="+mn-ea"/>
                        </a:rPr>
                        <a:t>テレビ朝日「特捜</a:t>
                      </a:r>
                      <a:r>
                        <a:rPr kumimoji="1" lang="en-US" altLang="ja-JP" sz="1100" b="0" u="none" dirty="0">
                          <a:latin typeface="+mn-ea"/>
                          <a:ea typeface="+mn-ea"/>
                        </a:rPr>
                        <a:t>9 season3</a:t>
                      </a:r>
                      <a:r>
                        <a:rPr kumimoji="1" lang="ja-JP" altLang="en-US" sz="1100" b="0" u="none" dirty="0">
                          <a:latin typeface="+mn-ea"/>
                          <a:ea typeface="+mn-ea"/>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u="none" dirty="0">
                          <a:latin typeface="+mn-ea"/>
                          <a:ea typeface="+mn-ea"/>
                        </a:rPr>
                        <a:t>《MV》</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u="none" dirty="0">
                          <a:latin typeface="+mn-ea"/>
                          <a:ea typeface="+mn-ea"/>
                        </a:rPr>
                        <a:t> 【2021</a:t>
                      </a:r>
                      <a:r>
                        <a:rPr kumimoji="1" lang="ja-JP" altLang="en-US" sz="1100" b="0" u="none" dirty="0">
                          <a:latin typeface="+mn-ea"/>
                          <a:ea typeface="+mn-ea"/>
                        </a:rPr>
                        <a:t>年</a:t>
                      </a:r>
                      <a:r>
                        <a:rPr kumimoji="1" lang="en-US" altLang="ja-JP" sz="1100" b="0" u="none" dirty="0">
                          <a:latin typeface="+mn-ea"/>
                          <a:ea typeface="+mn-ea"/>
                        </a:rPr>
                        <a:t>】 THE BAWDIES</a:t>
                      </a:r>
                      <a:r>
                        <a:rPr kumimoji="1" lang="ja-JP" altLang="en-US" sz="1100" b="0" u="none" dirty="0">
                          <a:latin typeface="+mn-ea"/>
                          <a:ea typeface="+mn-ea"/>
                        </a:rPr>
                        <a:t>　「</a:t>
                      </a:r>
                      <a:r>
                        <a:rPr kumimoji="1" lang="en-US" altLang="ja-JP" sz="1100" b="0" u="none" dirty="0">
                          <a:latin typeface="+mn-ea"/>
                          <a:ea typeface="+mn-ea"/>
                        </a:rPr>
                        <a:t>T.Y.I.A.</a:t>
                      </a:r>
                      <a:r>
                        <a:rPr kumimoji="1" lang="ja-JP" altLang="en-US" sz="1100" b="0" u="none" dirty="0">
                          <a:latin typeface="+mn-ea"/>
                          <a:ea typeface="+mn-ea"/>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a:latin typeface="+mn-ea"/>
                          <a:ea typeface="+mn-ea"/>
                        </a:rPr>
                        <a:t> </a:t>
                      </a:r>
                      <a:r>
                        <a:rPr kumimoji="1" lang="en-US" altLang="ja-JP" sz="1100" b="0" u="none" dirty="0">
                          <a:latin typeface="+mn-ea"/>
                          <a:ea typeface="+mn-ea"/>
                        </a:rPr>
                        <a:t>【2019</a:t>
                      </a:r>
                      <a:r>
                        <a:rPr kumimoji="1" lang="ja-JP" altLang="en-US" sz="1100" b="0" u="none" dirty="0">
                          <a:latin typeface="+mn-ea"/>
                          <a:ea typeface="+mn-ea"/>
                        </a:rPr>
                        <a:t>年</a:t>
                      </a:r>
                      <a:r>
                        <a:rPr kumimoji="1" lang="en-US" altLang="ja-JP" sz="1100" b="0" u="none" dirty="0">
                          <a:latin typeface="+mn-ea"/>
                          <a:ea typeface="+mn-ea"/>
                        </a:rPr>
                        <a:t>】 </a:t>
                      </a:r>
                      <a:r>
                        <a:rPr kumimoji="1" lang="ja-JP" altLang="en-US" sz="1100" b="0" u="none" dirty="0">
                          <a:latin typeface="+mn-ea"/>
                          <a:ea typeface="+mn-ea"/>
                        </a:rPr>
                        <a:t>羊文学　「</a:t>
                      </a:r>
                      <a:r>
                        <a:rPr kumimoji="1" lang="en-US" altLang="ja-JP" sz="1100" b="0" u="none" dirty="0">
                          <a:latin typeface="+mn-ea"/>
                          <a:ea typeface="+mn-ea"/>
                        </a:rPr>
                        <a:t>1999</a:t>
                      </a:r>
                      <a:r>
                        <a:rPr kumimoji="1" lang="ja-JP" altLang="en-US" sz="1100" b="0" u="none" dirty="0">
                          <a:latin typeface="+mn-ea"/>
                          <a:ea typeface="+mn-ea"/>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a:latin typeface="+mn-ea"/>
                          <a:ea typeface="+mn-ea"/>
                        </a:rPr>
                        <a:t> </a:t>
                      </a:r>
                      <a:r>
                        <a:rPr kumimoji="1" lang="en-US" altLang="ja-JP" sz="1100" b="0" u="none" dirty="0">
                          <a:latin typeface="+mn-ea"/>
                          <a:ea typeface="+mn-ea"/>
                        </a:rPr>
                        <a:t>【2017</a:t>
                      </a:r>
                      <a:r>
                        <a:rPr kumimoji="1" lang="ja-JP" altLang="en-US" sz="1100" b="0" u="none" dirty="0">
                          <a:latin typeface="+mn-ea"/>
                          <a:ea typeface="+mn-ea"/>
                        </a:rPr>
                        <a:t>年</a:t>
                      </a:r>
                      <a:r>
                        <a:rPr kumimoji="1" lang="en-US" altLang="ja-JP" sz="1100" b="0" u="none" dirty="0">
                          <a:latin typeface="+mn-ea"/>
                          <a:ea typeface="+mn-ea"/>
                        </a:rPr>
                        <a:t>】 Aimer</a:t>
                      </a:r>
                      <a:r>
                        <a:rPr kumimoji="1" lang="ja-JP" altLang="en-US" sz="1100" b="0" u="none" dirty="0">
                          <a:latin typeface="+mn-ea"/>
                          <a:ea typeface="+mn-ea"/>
                        </a:rPr>
                        <a:t> 「</a:t>
                      </a:r>
                      <a:r>
                        <a:rPr kumimoji="1" lang="en-US" altLang="ja-JP" sz="1100" b="0" u="none" dirty="0">
                          <a:solidFill>
                            <a:schemeClr val="tx1"/>
                          </a:solidFill>
                          <a:latin typeface="+mn-ea"/>
                          <a:ea typeface="+mn-ea"/>
                        </a:rPr>
                        <a:t>Stars</a:t>
                      </a:r>
                      <a:r>
                        <a:rPr kumimoji="1" lang="en-US" altLang="ja-JP" sz="1100" b="0" u="none" dirty="0">
                          <a:latin typeface="+mn-ea"/>
                          <a:ea typeface="+mn-ea"/>
                        </a:rPr>
                        <a:t> in the rain</a:t>
                      </a:r>
                      <a:r>
                        <a:rPr kumimoji="1" lang="ja-JP" altLang="en-US" sz="1100" b="0" u="none" dirty="0">
                          <a:latin typeface="+mn-ea"/>
                          <a:ea typeface="+mn-ea"/>
                        </a:rPr>
                        <a:t>」　</a:t>
                      </a:r>
                      <a:r>
                        <a:rPr kumimoji="1" lang="en-US" altLang="ja-JP" sz="1100" b="0" u="none" dirty="0">
                          <a:latin typeface="+mn-ea"/>
                          <a:ea typeface="+mn-ea"/>
                        </a:rPr>
                        <a:t>※TAKA (ONE OK ROCK)</a:t>
                      </a:r>
                      <a:r>
                        <a:rPr kumimoji="1" lang="ja-JP" altLang="en-US" sz="1100" b="0" u="none" dirty="0">
                          <a:latin typeface="+mn-ea"/>
                          <a:ea typeface="+mn-ea"/>
                        </a:rPr>
                        <a:t>提供曲</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bl>
          </a:graphicData>
        </a:graphic>
      </p:graphicFrame>
      <p:graphicFrame>
        <p:nvGraphicFramePr>
          <p:cNvPr id="2" name="表 1"/>
          <p:cNvGraphicFramePr>
            <a:graphicFrameLocks noGrp="1"/>
          </p:cNvGraphicFramePr>
          <p:nvPr>
            <p:extLst>
              <p:ext uri="{D42A27DB-BD31-4B8C-83A1-F6EECF244321}">
                <p14:modId xmlns:p14="http://schemas.microsoft.com/office/powerpoint/2010/main" val="1317262929"/>
              </p:ext>
            </p:extLst>
          </p:nvPr>
        </p:nvGraphicFramePr>
        <p:xfrm>
          <a:off x="5961111" y="4570223"/>
          <a:ext cx="4523881" cy="457200"/>
        </p:xfrm>
        <a:graphic>
          <a:graphicData uri="http://schemas.openxmlformats.org/drawingml/2006/table">
            <a:tbl>
              <a:tblPr firstRow="1" bandRow="1">
                <a:tableStyleId>{5940675A-B579-460E-94D1-54222C63F5DA}</a:tableStyleId>
              </a:tblPr>
              <a:tblGrid>
                <a:gridCol w="1364192">
                  <a:extLst>
                    <a:ext uri="{9D8B030D-6E8A-4147-A177-3AD203B41FA5}">
                      <a16:colId xmlns:a16="http://schemas.microsoft.com/office/drawing/2014/main" val="20000"/>
                    </a:ext>
                  </a:extLst>
                </a:gridCol>
                <a:gridCol w="3159689">
                  <a:extLst>
                    <a:ext uri="{9D8B030D-6E8A-4147-A177-3AD203B41FA5}">
                      <a16:colId xmlns:a16="http://schemas.microsoft.com/office/drawing/2014/main" val="20001"/>
                    </a:ext>
                  </a:extLst>
                </a:gridCol>
              </a:tblGrid>
              <a:tr h="25114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dirty="0">
                          <a:solidFill>
                            <a:schemeClr val="bg1"/>
                          </a:solidFill>
                          <a:latin typeface="+mn-ea"/>
                          <a:ea typeface="+mn-ea"/>
                        </a:rPr>
                        <a:t>SNS</a:t>
                      </a:r>
                      <a:endParaRPr kumimoji="1" lang="ja-JP" altLang="en-US" sz="1200" b="0" i="0" dirty="0">
                        <a:solidFill>
                          <a:schemeClr val="bg1"/>
                        </a:solidFill>
                        <a:latin typeface="+mn-ea"/>
                        <a:ea typeface="+mn-ea"/>
                      </a:endParaRPr>
                    </a:p>
                  </a:txBody>
                  <a:tcPr anchor="ctr">
                    <a:lnL w="12700" cmpd="sng">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gn="l"/>
                      <a:r>
                        <a:rPr kumimoji="1" lang="en-US" altLang="ja-JP" sz="1200" b="0" dirty="0">
                          <a:latin typeface="+mn-ea"/>
                          <a:ea typeface="+mn-ea"/>
                        </a:rPr>
                        <a:t>X</a:t>
                      </a:r>
                      <a:r>
                        <a:rPr kumimoji="1" lang="ja-JP" altLang="en-US" sz="1200" b="0" dirty="0">
                          <a:latin typeface="+mn-ea"/>
                          <a:ea typeface="+mn-ea"/>
                        </a:rPr>
                        <a:t>：</a:t>
                      </a:r>
                      <a:r>
                        <a:rPr kumimoji="1" lang="en-US" altLang="ja-JP" sz="1200" b="0" dirty="0" err="1">
                          <a:latin typeface="+mn-ea"/>
                          <a:ea typeface="+mn-ea"/>
                        </a:rPr>
                        <a:t>ayknkt_xxx</a:t>
                      </a:r>
                      <a:r>
                        <a:rPr kumimoji="1" lang="ja-JP" altLang="en-US" sz="1200" b="0" dirty="0">
                          <a:latin typeface="+mn-ea"/>
                          <a:ea typeface="+mn-ea"/>
                        </a:rPr>
                        <a:t>／</a:t>
                      </a:r>
                      <a:r>
                        <a:rPr kumimoji="1" lang="en-US" altLang="ja-JP" sz="1200" b="0" dirty="0">
                          <a:latin typeface="+mn-ea"/>
                          <a:ea typeface="+mn-ea"/>
                        </a:rPr>
                        <a:t>2,875</a:t>
                      </a:r>
                      <a:r>
                        <a:rPr kumimoji="1" lang="ja-JP" altLang="en-US" sz="1200" b="0" dirty="0">
                          <a:latin typeface="+mn-ea"/>
                          <a:ea typeface="+mn-ea"/>
                        </a:rPr>
                        <a:t>人</a:t>
                      </a:r>
                    </a:p>
                    <a:p>
                      <a:pPr algn="l"/>
                      <a:r>
                        <a:rPr kumimoji="1" lang="en-US" altLang="ja-JP" sz="1200" b="0" dirty="0">
                          <a:latin typeface="+mn-ea"/>
                          <a:ea typeface="+mn-ea"/>
                        </a:rPr>
                        <a:t>Instagram</a:t>
                      </a:r>
                      <a:r>
                        <a:rPr kumimoji="1" lang="ja-JP" altLang="en-US" sz="1200" b="0" dirty="0">
                          <a:latin typeface="+mn-ea"/>
                          <a:ea typeface="+mn-ea"/>
                        </a:rPr>
                        <a:t>：</a:t>
                      </a:r>
                      <a:r>
                        <a:rPr kumimoji="1" lang="en-US" altLang="ja-JP" sz="1200" b="0" dirty="0" err="1">
                          <a:latin typeface="+mn-ea"/>
                          <a:ea typeface="+mn-ea"/>
                        </a:rPr>
                        <a:t>ayaka_nakata</a:t>
                      </a:r>
                      <a:r>
                        <a:rPr kumimoji="1" lang="ja-JP" altLang="en-US" sz="1200" b="0" dirty="0">
                          <a:latin typeface="+mn-ea"/>
                          <a:ea typeface="+mn-ea"/>
                        </a:rPr>
                        <a:t>／</a:t>
                      </a:r>
                      <a:r>
                        <a:rPr kumimoji="1" lang="en-US" altLang="ja-JP" sz="1200" b="0" dirty="0">
                          <a:latin typeface="+mn-ea"/>
                          <a:ea typeface="+mn-ea"/>
                        </a:rPr>
                        <a:t>4,770</a:t>
                      </a:r>
                      <a:r>
                        <a:rPr kumimoji="1" lang="ja-JP" altLang="en-US" sz="1200" b="0" dirty="0">
                          <a:latin typeface="+mn-ea"/>
                          <a:ea typeface="+mn-ea"/>
                        </a:rPr>
                        <a:t>人</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2" name="Text Box 2">
            <a:extLst>
              <a:ext uri="{FF2B5EF4-FFF2-40B4-BE49-F238E27FC236}">
                <a16:creationId xmlns:a16="http://schemas.microsoft.com/office/drawing/2014/main" id="{90975E78-F2DF-4D32-BBE1-BD26788897D1}"/>
              </a:ext>
            </a:extLst>
          </p:cNvPr>
          <p:cNvSpPr txBox="1">
            <a:spLocks noChangeArrowheads="1"/>
          </p:cNvSpPr>
          <p:nvPr/>
        </p:nvSpPr>
        <p:spPr bwMode="auto">
          <a:xfrm>
            <a:off x="3490846" y="25987"/>
            <a:ext cx="79208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1200" dirty="0">
                <a:latin typeface="+mn-ea"/>
                <a:ea typeface="+mn-ea"/>
              </a:rPr>
              <a:t>なかた</a:t>
            </a:r>
          </a:p>
        </p:txBody>
      </p:sp>
      <p:sp>
        <p:nvSpPr>
          <p:cNvPr id="13" name="Text Box 2">
            <a:extLst>
              <a:ext uri="{FF2B5EF4-FFF2-40B4-BE49-F238E27FC236}">
                <a16:creationId xmlns:a16="http://schemas.microsoft.com/office/drawing/2014/main" id="{90975E78-F2DF-4D32-BBE1-BD26788897D1}"/>
              </a:ext>
            </a:extLst>
          </p:cNvPr>
          <p:cNvSpPr txBox="1">
            <a:spLocks noChangeArrowheads="1"/>
          </p:cNvSpPr>
          <p:nvPr/>
        </p:nvSpPr>
        <p:spPr bwMode="auto">
          <a:xfrm>
            <a:off x="4356419" y="50140"/>
            <a:ext cx="79208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en-US" sz="1200" dirty="0">
              <a:latin typeface="+mn-ea"/>
              <a:ea typeface="+mn-ea"/>
            </a:endParaRPr>
          </a:p>
        </p:txBody>
      </p:sp>
      <p:sp>
        <p:nvSpPr>
          <p:cNvPr id="10" name="Text Box 2">
            <a:extLst>
              <a:ext uri="{FF2B5EF4-FFF2-40B4-BE49-F238E27FC236}">
                <a16:creationId xmlns:a16="http://schemas.microsoft.com/office/drawing/2014/main" id="{90975E78-F2DF-4D32-BBE1-BD26788897D1}"/>
              </a:ext>
            </a:extLst>
          </p:cNvPr>
          <p:cNvSpPr txBox="1">
            <a:spLocks noChangeArrowheads="1"/>
          </p:cNvSpPr>
          <p:nvPr/>
        </p:nvSpPr>
        <p:spPr bwMode="auto">
          <a:xfrm>
            <a:off x="4434386" y="14936"/>
            <a:ext cx="79208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1200" dirty="0">
                <a:latin typeface="+mn-ea"/>
                <a:ea typeface="+mn-ea"/>
              </a:rPr>
              <a:t>あやか</a:t>
            </a:r>
          </a:p>
        </p:txBody>
      </p:sp>
      <p:graphicFrame>
        <p:nvGraphicFramePr>
          <p:cNvPr id="3" name="表 2">
            <a:extLst>
              <a:ext uri="{FF2B5EF4-FFF2-40B4-BE49-F238E27FC236}">
                <a16:creationId xmlns:a16="http://schemas.microsoft.com/office/drawing/2014/main" id="{E6DCBAF6-1A94-D6C2-EF71-139519AD66D5}"/>
              </a:ext>
            </a:extLst>
          </p:cNvPr>
          <p:cNvGraphicFramePr>
            <a:graphicFrameLocks noGrp="1"/>
          </p:cNvGraphicFramePr>
          <p:nvPr>
            <p:extLst>
              <p:ext uri="{D42A27DB-BD31-4B8C-83A1-F6EECF244321}">
                <p14:modId xmlns:p14="http://schemas.microsoft.com/office/powerpoint/2010/main" val="277313646"/>
              </p:ext>
            </p:extLst>
          </p:nvPr>
        </p:nvGraphicFramePr>
        <p:xfrm>
          <a:off x="5951815" y="5040814"/>
          <a:ext cx="3636000" cy="411480"/>
        </p:xfrm>
        <a:graphic>
          <a:graphicData uri="http://schemas.openxmlformats.org/drawingml/2006/table">
            <a:tbl>
              <a:tblPr firstRow="1" bandRow="1">
                <a:tableStyleId>{5940675A-B579-460E-94D1-54222C63F5DA}</a:tableStyleId>
              </a:tblPr>
              <a:tblGrid>
                <a:gridCol w="1368152">
                  <a:extLst>
                    <a:ext uri="{9D8B030D-6E8A-4147-A177-3AD203B41FA5}">
                      <a16:colId xmlns:a16="http://schemas.microsoft.com/office/drawing/2014/main" val="2227770627"/>
                    </a:ext>
                  </a:extLst>
                </a:gridCol>
                <a:gridCol w="2267848">
                  <a:extLst>
                    <a:ext uri="{9D8B030D-6E8A-4147-A177-3AD203B41FA5}">
                      <a16:colId xmlns:a16="http://schemas.microsoft.com/office/drawing/2014/main" val="1438234955"/>
                    </a:ext>
                  </a:extLst>
                </a:gridCol>
              </a:tblGrid>
              <a:tr h="360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bg1"/>
                          </a:solidFill>
                          <a:latin typeface="+mn-ea"/>
                          <a:ea typeface="+mn-ea"/>
                        </a:rPr>
                        <a:t>ボイスサンプル</a:t>
                      </a:r>
                    </a:p>
                  </a:txBody>
                  <a:tcPr anchor="ctr">
                    <a:lnL w="12700" cmpd="sng">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gn="l"/>
                      <a:r>
                        <a:rPr kumimoji="1" lang="en-US" altLang="ja-JP" sz="700" b="0" dirty="0">
                          <a:solidFill>
                            <a:srgbClr val="FF0000"/>
                          </a:solidFill>
                          <a:latin typeface="+mn-ea"/>
                          <a:ea typeface="+mn-ea"/>
                          <a:hlinkClick r:id="rId4">
                            <a:extLst>
                              <a:ext uri="{A12FA001-AC4F-418D-AE19-62706E023703}">
                                <ahyp:hlinkClr xmlns:ahyp="http://schemas.microsoft.com/office/drawing/2018/hyperlinkcolor" val="tx"/>
                              </a:ext>
                            </a:extLst>
                          </a:hlinkClick>
                        </a:rPr>
                        <a:t>https://www.dropbox.com/scl/fi/18hi5egwyk8enz7thq0u7/DEMO_6min_edit.mp3?rlkey=b9lyknuwfitdoq4r9x45kmwe4&amp;dl=0</a:t>
                      </a:r>
                      <a:r>
                        <a:rPr kumimoji="1" lang="ja-JP" altLang="en-US" sz="700" b="0" dirty="0">
                          <a:solidFill>
                            <a:srgbClr val="FF0000"/>
                          </a:solidFill>
                          <a:latin typeface="+mn-ea"/>
                          <a:ea typeface="+mn-ea"/>
                        </a:rPr>
                        <a:t>　</a:t>
                      </a:r>
                      <a:endParaRPr kumimoji="1" lang="en-US" altLang="ja-JP" sz="700" b="0" dirty="0">
                        <a:solidFill>
                          <a:srgbClr val="FF0000"/>
                        </a:solidFill>
                        <a:latin typeface="+mn-ea"/>
                        <a:ea typeface="+mn-ea"/>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46337759"/>
                  </a:ext>
                </a:extLst>
              </a:tr>
            </a:tbl>
          </a:graphicData>
        </a:graphic>
      </p:graphicFrame>
      <p:pic>
        <p:nvPicPr>
          <p:cNvPr id="6" name="図 5" descr="ジャケットを着ている女性&#10;&#10;中程度の精度で自動的に生成された説明">
            <a:extLst>
              <a:ext uri="{FF2B5EF4-FFF2-40B4-BE49-F238E27FC236}">
                <a16:creationId xmlns:a16="http://schemas.microsoft.com/office/drawing/2014/main" id="{3D026B86-A507-DB83-8660-8E3872699156}"/>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3032" t="11654" r="9912" b="49767"/>
          <a:stretch/>
        </p:blipFill>
        <p:spPr>
          <a:xfrm>
            <a:off x="6253092" y="1250936"/>
            <a:ext cx="3360000" cy="2520000"/>
          </a:xfrm>
          <a:prstGeom prst="rect">
            <a:avLst/>
          </a:prstGeom>
        </p:spPr>
      </p:pic>
      <p:pic>
        <p:nvPicPr>
          <p:cNvPr id="5" name="図 4" descr="QR コード&#10;&#10;自動的に生成された説明">
            <a:extLst>
              <a:ext uri="{FF2B5EF4-FFF2-40B4-BE49-F238E27FC236}">
                <a16:creationId xmlns:a16="http://schemas.microsoft.com/office/drawing/2014/main" id="{C22C29B8-CCE0-E0C8-39BA-C7CD6C62EA1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83052" y="5465685"/>
            <a:ext cx="1080000" cy="1080000"/>
          </a:xfrm>
          <a:prstGeom prst="rect">
            <a:avLst/>
          </a:prstGeom>
        </p:spPr>
      </p:pic>
    </p:spTree>
    <p:extLst>
      <p:ext uri="{BB962C8B-B14F-4D97-AF65-F5344CB8AC3E}">
        <p14:creationId xmlns:p14="http://schemas.microsoft.com/office/powerpoint/2010/main" val="298557482"/>
      </p:ext>
    </p:extLst>
  </p:cSld>
  <p:clrMapOvr>
    <a:masterClrMapping/>
  </p:clrMapOvr>
  <p:extLst>
    <p:ext uri="{6950BFC3-D8DA-4A85-94F7-54DA5524770B}">
      <p188:commentRel xmlns:p188="http://schemas.microsoft.com/office/powerpoint/2018/8/main" r:id="rId3"/>
    </p:ext>
  </p:extLst>
</p:sld>
</file>

<file path=ppt/theme/theme1.xml><?xml version="1.0" encoding="utf-8"?>
<a:theme xmlns:a="http://schemas.openxmlformats.org/drawingml/2006/main" name="標準デザイン">
  <a:themeElements>
    <a:clrScheme name="ZIP COLOR1">
      <a:dk1>
        <a:sysClr val="windowText" lastClr="000000"/>
      </a:dk1>
      <a:lt1>
        <a:sysClr val="window" lastClr="FFFFFF"/>
      </a:lt1>
      <a:dk2>
        <a:srgbClr val="797B84"/>
      </a:dk2>
      <a:lt2>
        <a:srgbClr val="D8D8D8"/>
      </a:lt2>
      <a:accent1>
        <a:srgbClr val="EB6432"/>
      </a:accent1>
      <a:accent2>
        <a:srgbClr val="797B84"/>
      </a:accent2>
      <a:accent3>
        <a:srgbClr val="43AC77"/>
      </a:accent3>
      <a:accent4>
        <a:srgbClr val="B13483"/>
      </a:accent4>
      <a:accent5>
        <a:srgbClr val="79C6E7"/>
      </a:accent5>
      <a:accent6>
        <a:srgbClr val="F28B84"/>
      </a:accent6>
      <a:hlink>
        <a:srgbClr val="0070C0"/>
      </a:hlink>
      <a:folHlink>
        <a:srgbClr val="954F72"/>
      </a:folHlink>
    </a:clrScheme>
    <a:fontScheme name="固定フォント">
      <a:majorFont>
        <a:latin typeface="HGPｺﾞｼｯｸE"/>
        <a:ea typeface="HGPｺﾞｼｯｸE"/>
        <a:cs typeface=""/>
      </a:majorFont>
      <a:minorFont>
        <a:latin typeface="HGPｺﾞｼｯｸE"/>
        <a:ea typeface="HGPｺﾞｼｯｸ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43419</TotalTime>
  <Words>335</Words>
  <Application>Microsoft Office PowerPoint</Application>
  <PresentationFormat>A4 210 x 297 mm</PresentationFormat>
  <Paragraphs>39</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HGPｺﾞｼｯｸE</vt:lpstr>
      <vt:lpstr>ＭＳ Ｐゴシック</vt:lpstr>
      <vt:lpstr>Arial</vt:lpstr>
      <vt:lpstr>標準デザイン</vt:lpstr>
      <vt:lpstr>PowerPoint プレゼンテーション</vt:lpstr>
    </vt:vector>
  </TitlesOfParts>
  <Company>ZIP-FM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pcfln168</dc:creator>
  <cp:lastModifiedBy>梅村 祐介</cp:lastModifiedBy>
  <cp:revision>2292</cp:revision>
  <cp:lastPrinted>2022-01-27T06:52:39Z</cp:lastPrinted>
  <dcterms:created xsi:type="dcterms:W3CDTF">2002-09-26T02:44:22Z</dcterms:created>
  <dcterms:modified xsi:type="dcterms:W3CDTF">2025-02-17T06:46:46Z</dcterms:modified>
  <cp:contentStatus/>
</cp:coreProperties>
</file>