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95" d="100"/>
          <a:sy n="95" d="100"/>
        </p:scale>
        <p:origin x="684" y="78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2026/3/18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684669"/>
              </p:ext>
            </p:extLst>
          </p:nvPr>
        </p:nvGraphicFramePr>
        <p:xfrm>
          <a:off x="215407" y="980508"/>
          <a:ext cx="7257873" cy="57138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4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434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1993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年の開局以降、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日本のダンス・ミュージック・シーンをリードしてきた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月から、お届けする、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NEW 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ダンスミュージックプログラム。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海外の最新ダンスミュージックを中心に、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今ダンスフロアで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DJ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PLAY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している曲もお届け。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DANCE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ELECTRONIC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EDM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を中心に最新の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UK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チャート、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ドイツ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DANCE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チャート、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SWEDEN DANCE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チャートなどの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ランキング情報も入れながら、メジャー音源だけでなく、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サードパーティー系の海外音源もいち早くオンエア！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毎週この番組でしか聞けない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NON-STOP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MIX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もオンエア</a:t>
                      </a:r>
                    </a:p>
                    <a:p>
                      <a:pPr algn="l"/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MEGURU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ミュージシャンでありラジオ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DJ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である父親の背中を見て育ち、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小学生の時初めて番組を持つ。 高校卒業後、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オーストラリアに１年間、アメリカに４年間留学。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大学で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RADIO PRODUCTION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OPERATION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を専攻。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卒業後はロサンゼルスにある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KPCC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MOVIN939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Power106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と、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３つの有名ラジオ局で勤務。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帰国後‘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年度の第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７回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ミュージック・ナビゲーター・コンテストで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グランプリを受賞し、‘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11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月から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ミュージック・ナビゲーターとなる。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just"/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just"/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歳～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歳　クラブ好き 男・女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@dance_beat_x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124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44488" y="174875"/>
            <a:ext cx="49391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>
                <a:latin typeface="+mj-ea"/>
                <a:ea typeface="+mj-ea"/>
              </a:rPr>
              <a:t>DANCE BEAT EXPLOSION</a:t>
            </a:r>
            <a:r>
              <a:rPr kumimoji="1" lang="ja-JP" altLang="en-US" sz="3200" b="1" dirty="0">
                <a:latin typeface="+mj-ea"/>
                <a:ea typeface="+mj-ea"/>
              </a:rPr>
              <a:t> 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148375" y="219792"/>
            <a:ext cx="27414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dirty="0">
                <a:latin typeface="+mj-ea"/>
                <a:ea typeface="+mj-ea"/>
              </a:rPr>
              <a:t>Friday 24</a:t>
            </a:r>
            <a:r>
              <a:rPr lang="en-US" altLang="ja-JP" sz="2400" dirty="0">
                <a:latin typeface="+mj-ea"/>
                <a:ea typeface="+mj-ea"/>
              </a:rPr>
              <a:t>:00-26:00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103" y="1196752"/>
            <a:ext cx="3152800" cy="177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43851</TotalTime>
  <Words>231</Words>
  <Application>Microsoft Office PowerPoint</Application>
  <PresentationFormat>A4 210 x 297 mm</PresentationFormat>
  <Paragraphs>33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康司 久保田</cp:lastModifiedBy>
  <cp:revision>2323</cp:revision>
  <cp:lastPrinted>2022-01-27T06:52:39Z</cp:lastPrinted>
  <dcterms:created xsi:type="dcterms:W3CDTF">2002-09-26T02:44:22Z</dcterms:created>
  <dcterms:modified xsi:type="dcterms:W3CDTF">2026-03-18T02:44:34Z</dcterms:modified>
  <cp:contentStatus/>
</cp:coreProperties>
</file>