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3"/>
  </p:notesMasterIdLst>
  <p:handoutMasterIdLst>
    <p:handoutMasterId r:id="rId4"/>
  </p:handoutMasterIdLst>
  <p:sldIdLst>
    <p:sldId id="445" r:id="rId2"/>
  </p:sldIdLst>
  <p:sldSz cx="9906000" cy="6858000" type="A4"/>
  <p:notesSz cx="9866313" cy="673576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AEBAB5F9-3ECE-49B3-BB35-F73CC38A1EAB}">
          <p14:sldIdLst>
            <p14:sldId id="445"/>
          </p14:sldIdLst>
        </p14:section>
      </p14:sectionLst>
    </p:ext>
    <p:ext uri="{EFAFB233-063F-42B5-8137-9DF3F51BA10A}">
      <p15:sldGuideLst xmlns:p15="http://schemas.microsoft.com/office/powerpoint/2012/main">
        <p15:guide id="1" orient="horz" pos="2160">
          <p15:clr>
            <a:srgbClr val="A4A3A4"/>
          </p15:clr>
        </p15:guide>
        <p15:guide id="2" orient="horz" pos="4319">
          <p15:clr>
            <a:srgbClr val="A4A3A4"/>
          </p15:clr>
        </p15:guide>
        <p15:guide id="3" pos="3120">
          <p15:clr>
            <a:srgbClr val="A4A3A4"/>
          </p15:clr>
        </p15:guide>
      </p15:sldGuideLst>
    </p:ext>
    <p:ext uri="{2D200454-40CA-4A62-9FC3-DE9A4176ACB9}">
      <p15:notesGuideLst xmlns:p15="http://schemas.microsoft.com/office/powerpoint/2012/main">
        <p15:guide id="1" orient="horz" pos="2121" userDrawn="1">
          <p15:clr>
            <a:srgbClr val="A4A3A4"/>
          </p15:clr>
        </p15:guide>
        <p15:guide id="2" pos="310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99FF99"/>
    <a:srgbClr val="009900"/>
    <a:srgbClr val="CCFFFF"/>
    <a:srgbClr val="3333FF"/>
    <a:srgbClr val="FF5050"/>
    <a:srgbClr val="33CC33"/>
    <a:srgbClr val="FF9900"/>
    <a:srgbClr val="66CC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1" autoAdjust="0"/>
    <p:restoredTop sz="95267" autoAdjust="0"/>
  </p:normalViewPr>
  <p:slideViewPr>
    <p:cSldViewPr>
      <p:cViewPr varScale="1">
        <p:scale>
          <a:sx n="71" d="100"/>
          <a:sy n="71" d="100"/>
        </p:scale>
        <p:origin x="1476" y="60"/>
      </p:cViewPr>
      <p:guideLst>
        <p:guide orient="horz" pos="2160"/>
        <p:guide orient="horz" pos="4319"/>
        <p:guide pos="3120"/>
      </p:guideLst>
    </p:cSldViewPr>
  </p:slideViewPr>
  <p:notesTextViewPr>
    <p:cViewPr>
      <p:scale>
        <a:sx n="75" d="100"/>
        <a:sy n="75" d="100"/>
      </p:scale>
      <p:origin x="0" y="0"/>
    </p:cViewPr>
  </p:notesTextViewPr>
  <p:sorterViewPr>
    <p:cViewPr>
      <p:scale>
        <a:sx n="75" d="100"/>
        <a:sy n="75" d="100"/>
      </p:scale>
      <p:origin x="0" y="0"/>
    </p:cViewPr>
  </p:sorterViewPr>
  <p:notesViewPr>
    <p:cSldViewPr>
      <p:cViewPr varScale="1">
        <p:scale>
          <a:sx n="91" d="100"/>
          <a:sy n="91" d="100"/>
        </p:scale>
        <p:origin x="1738" y="62"/>
      </p:cViewPr>
      <p:guideLst>
        <p:guide orient="horz" pos="2121"/>
        <p:guide pos="31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3" name="Rectangle 3"/>
          <p:cNvSpPr>
            <a:spLocks noGrp="1" noChangeArrowheads="1"/>
          </p:cNvSpPr>
          <p:nvPr>
            <p:ph type="dt" sz="quarter" idx="1"/>
          </p:nvPr>
        </p:nvSpPr>
        <p:spPr bwMode="auto">
          <a:xfrm>
            <a:off x="5588007" y="1"/>
            <a:ext cx="4276725" cy="336550"/>
          </a:xfrm>
          <a:prstGeom prst="rect">
            <a:avLst/>
          </a:prstGeom>
          <a:noFill/>
          <a:ln w="9525">
            <a:noFill/>
            <a:miter lim="800000"/>
            <a:headEnd/>
            <a:tailEnd/>
          </a:ln>
          <a:effectLst/>
        </p:spPr>
        <p:txBody>
          <a:bodyPr vert="horz" wrap="square" lIns="90409" tIns="45203" rIns="90409" bIns="45203" numCol="1" anchor="t" anchorCtr="0" compatLnSpc="1">
            <a:prstTxWarp prst="textNoShape">
              <a:avLst/>
            </a:prstTxWarp>
          </a:bodyPr>
          <a:lstStyle>
            <a:lvl1pPr algn="r" defTabSz="904008" eaLnBrk="1" hangingPunct="1">
              <a:defRPr sz="1200">
                <a:latin typeface="Arial" charset="0"/>
              </a:defRPr>
            </a:lvl1pPr>
          </a:lstStyle>
          <a:p>
            <a:pPr>
              <a:defRPr/>
            </a:pPr>
            <a:endParaRPr lang="en-US" altLang="ja-JP"/>
          </a:p>
        </p:txBody>
      </p:sp>
      <p:sp>
        <p:nvSpPr>
          <p:cNvPr id="122884" name="Rectangle 4"/>
          <p:cNvSpPr>
            <a:spLocks noGrp="1" noChangeArrowheads="1"/>
          </p:cNvSpPr>
          <p:nvPr>
            <p:ph type="ftr" sz="quarter" idx="2"/>
          </p:nvPr>
        </p:nvSpPr>
        <p:spPr bwMode="auto">
          <a:xfrm>
            <a:off x="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defTabSz="904008" eaLnBrk="1" hangingPunct="1">
              <a:defRPr sz="1200">
                <a:latin typeface="Arial" charset="0"/>
              </a:defRPr>
            </a:lvl1pPr>
          </a:lstStyle>
          <a:p>
            <a:pPr>
              <a:defRPr/>
            </a:pPr>
            <a:endParaRPr lang="en-US" altLang="ja-JP"/>
          </a:p>
        </p:txBody>
      </p:sp>
      <p:sp>
        <p:nvSpPr>
          <p:cNvPr id="122885" name="Rectangle 5"/>
          <p:cNvSpPr>
            <a:spLocks noGrp="1" noChangeArrowheads="1"/>
          </p:cNvSpPr>
          <p:nvPr>
            <p:ph type="sldNum" sz="quarter" idx="3"/>
          </p:nvPr>
        </p:nvSpPr>
        <p:spPr bwMode="auto">
          <a:xfrm>
            <a:off x="5588007" y="6397625"/>
            <a:ext cx="4276725" cy="336550"/>
          </a:xfrm>
          <a:prstGeom prst="rect">
            <a:avLst/>
          </a:prstGeom>
          <a:noFill/>
          <a:ln w="9525">
            <a:noFill/>
            <a:miter lim="800000"/>
            <a:headEnd/>
            <a:tailEnd/>
          </a:ln>
          <a:effectLst/>
        </p:spPr>
        <p:txBody>
          <a:bodyPr vert="horz" wrap="square" lIns="90409" tIns="45203" rIns="90409" bIns="45203" numCol="1" anchor="b" anchorCtr="0" compatLnSpc="1">
            <a:prstTxWarp prst="textNoShape">
              <a:avLst/>
            </a:prstTxWarp>
          </a:bodyPr>
          <a:lstStyle>
            <a:lvl1pPr algn="r" defTabSz="903964" eaLnBrk="1" hangingPunct="1">
              <a:defRPr sz="1200"/>
            </a:lvl1pPr>
          </a:lstStyle>
          <a:p>
            <a:pPr>
              <a:defRPr/>
            </a:pPr>
            <a:fld id="{779D47F1-08B5-45BA-BD50-DA0DE3406AA4}" type="slidenum">
              <a:rPr lang="en-US" altLang="ja-JP"/>
              <a:pPr>
                <a:defRPr/>
              </a:pPr>
              <a:t>‹#›</a:t>
            </a:fld>
            <a:endParaRPr lang="en-US" altLang="ja-JP"/>
          </a:p>
        </p:txBody>
      </p:sp>
    </p:spTree>
    <p:extLst>
      <p:ext uri="{BB962C8B-B14F-4D97-AF65-F5344CB8AC3E}">
        <p14:creationId xmlns:p14="http://schemas.microsoft.com/office/powerpoint/2010/main" val="392147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67" name="Rectangle 3"/>
          <p:cNvSpPr>
            <a:spLocks noGrp="1" noChangeArrowheads="1"/>
          </p:cNvSpPr>
          <p:nvPr>
            <p:ph type="dt" idx="1"/>
          </p:nvPr>
        </p:nvSpPr>
        <p:spPr bwMode="auto">
          <a:xfrm>
            <a:off x="5588007" y="1"/>
            <a:ext cx="4276725" cy="336550"/>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lvl1pPr algn="r" defTabSz="905588" eaLnBrk="1" hangingPunct="1">
              <a:defRPr sz="1200">
                <a:latin typeface="Arial" charset="0"/>
              </a:defRPr>
            </a:lvl1pPr>
          </a:lstStyle>
          <a:p>
            <a:pPr>
              <a:defRPr/>
            </a:pPr>
            <a:endParaRPr lang="en-US" altLang="ja-JP"/>
          </a:p>
        </p:txBody>
      </p:sp>
      <p:sp>
        <p:nvSpPr>
          <p:cNvPr id="4100" name="Rectangle 4"/>
          <p:cNvSpPr>
            <a:spLocks noGrp="1" noRot="1" noChangeAspect="1" noChangeArrowheads="1" noTextEdit="1"/>
          </p:cNvSpPr>
          <p:nvPr>
            <p:ph type="sldImg" idx="2"/>
          </p:nvPr>
        </p:nvSpPr>
        <p:spPr bwMode="auto">
          <a:xfrm>
            <a:off x="3108325" y="504825"/>
            <a:ext cx="3648075" cy="25257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9" name="Rectangle 5"/>
          <p:cNvSpPr>
            <a:spLocks noGrp="1" noChangeArrowheads="1"/>
          </p:cNvSpPr>
          <p:nvPr>
            <p:ph type="body" sz="quarter" idx="3"/>
          </p:nvPr>
        </p:nvSpPr>
        <p:spPr bwMode="auto">
          <a:xfrm>
            <a:off x="989020" y="3198813"/>
            <a:ext cx="7888287" cy="3032125"/>
          </a:xfrm>
          <a:prstGeom prst="rect">
            <a:avLst/>
          </a:prstGeom>
          <a:noFill/>
          <a:ln w="9525">
            <a:noFill/>
            <a:miter lim="800000"/>
            <a:headEnd/>
            <a:tailEnd/>
          </a:ln>
          <a:effectLst/>
        </p:spPr>
        <p:txBody>
          <a:bodyPr vert="horz" wrap="square" lIns="90507" tIns="45253" rIns="90507" bIns="45253"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270" name="Rectangle 6"/>
          <p:cNvSpPr>
            <a:spLocks noGrp="1" noChangeArrowheads="1"/>
          </p:cNvSpPr>
          <p:nvPr>
            <p:ph type="ftr" sz="quarter" idx="4"/>
          </p:nvPr>
        </p:nvSpPr>
        <p:spPr bwMode="auto">
          <a:xfrm>
            <a:off x="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defTabSz="905588" eaLnBrk="1" hangingPunct="1">
              <a:defRPr sz="1200">
                <a:latin typeface="Arial" charset="0"/>
              </a:defRPr>
            </a:lvl1pPr>
          </a:lstStyle>
          <a:p>
            <a:pPr>
              <a:defRPr/>
            </a:pPr>
            <a:endParaRPr lang="en-US" altLang="ja-JP"/>
          </a:p>
        </p:txBody>
      </p:sp>
      <p:sp>
        <p:nvSpPr>
          <p:cNvPr id="11271" name="Rectangle 7"/>
          <p:cNvSpPr>
            <a:spLocks noGrp="1" noChangeArrowheads="1"/>
          </p:cNvSpPr>
          <p:nvPr>
            <p:ph type="sldNum" sz="quarter" idx="5"/>
          </p:nvPr>
        </p:nvSpPr>
        <p:spPr bwMode="auto">
          <a:xfrm>
            <a:off x="5588007" y="6397625"/>
            <a:ext cx="4276725" cy="336550"/>
          </a:xfrm>
          <a:prstGeom prst="rect">
            <a:avLst/>
          </a:prstGeom>
          <a:noFill/>
          <a:ln w="9525">
            <a:noFill/>
            <a:miter lim="800000"/>
            <a:headEnd/>
            <a:tailEnd/>
          </a:ln>
          <a:effectLst/>
        </p:spPr>
        <p:txBody>
          <a:bodyPr vert="horz" wrap="square" lIns="90507" tIns="45253" rIns="90507" bIns="45253" numCol="1" anchor="b" anchorCtr="0" compatLnSpc="1">
            <a:prstTxWarp prst="textNoShape">
              <a:avLst/>
            </a:prstTxWarp>
          </a:bodyPr>
          <a:lstStyle>
            <a:lvl1pPr algn="r" defTabSz="905481" eaLnBrk="1" hangingPunct="1">
              <a:defRPr sz="1200"/>
            </a:lvl1pPr>
          </a:lstStyle>
          <a:p>
            <a:pPr>
              <a:defRPr/>
            </a:pPr>
            <a:fld id="{087A2C61-9F62-4143-968E-E7C7F7FF1C2C}" type="slidenum">
              <a:rPr lang="en-US" altLang="ja-JP"/>
              <a:pPr>
                <a:defRPr/>
              </a:pPr>
              <a:t>‹#›</a:t>
            </a:fld>
            <a:endParaRPr lang="en-US" altLang="ja-JP"/>
          </a:p>
        </p:txBody>
      </p:sp>
    </p:spTree>
    <p:extLst>
      <p:ext uri="{BB962C8B-B14F-4D97-AF65-F5344CB8AC3E}">
        <p14:creationId xmlns:p14="http://schemas.microsoft.com/office/powerpoint/2010/main" val="899142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892778">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0903" indent="-263236" defTabSz="892778">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83068"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0736"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58403" indent="-207734" defTabSz="892778">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15101"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71796"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28493"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85190" indent="-207734" defTabSz="892778"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3949F6A9-A3E1-46FD-A3FD-8B620CA0CC37}"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458794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8" name="図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776" y="6709029"/>
            <a:ext cx="9921552" cy="128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グラフィックス 14"/>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035042" y="5724076"/>
            <a:ext cx="21336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テキスト ボックス 5"/>
          <p:cNvSpPr txBox="1"/>
          <p:nvPr userDrawn="1"/>
        </p:nvSpPr>
        <p:spPr>
          <a:xfrm>
            <a:off x="7041232" y="6669940"/>
            <a:ext cx="2084225" cy="215444"/>
          </a:xfrm>
          <a:prstGeom prst="rect">
            <a:avLst/>
          </a:prstGeom>
          <a:noFill/>
        </p:spPr>
        <p:txBody>
          <a:bodyPr wrap="square">
            <a:spAutoFit/>
          </a:bodyPr>
          <a:lstStyle/>
          <a:p>
            <a:pPr>
              <a:defRPr/>
            </a:pPr>
            <a:r>
              <a:rPr lang="en-US" altLang="ja-JP" sz="750" dirty="0">
                <a:solidFill>
                  <a:schemeClr val="bg1"/>
                </a:solidFill>
                <a:latin typeface="+mn-lt"/>
                <a:ea typeface="HGP創英角ｺﾞｼｯｸUB" panose="020B0900000000000000" pitchFamily="50" charset="-128"/>
              </a:rPr>
              <a:t>Copyright  ZIP-FM </a:t>
            </a:r>
            <a:r>
              <a:rPr lang="en-US" altLang="ja-JP" sz="750" dirty="0" err="1">
                <a:solidFill>
                  <a:schemeClr val="bg1"/>
                </a:solidFill>
                <a:latin typeface="+mn-lt"/>
                <a:ea typeface="HGP創英角ｺﾞｼｯｸUB" panose="020B0900000000000000" pitchFamily="50" charset="-128"/>
              </a:rPr>
              <a:t>inc</a:t>
            </a:r>
            <a:r>
              <a:rPr lang="en-US" altLang="ja-JP" sz="750" dirty="0">
                <a:solidFill>
                  <a:schemeClr val="bg1"/>
                </a:solidFill>
                <a:latin typeface="+mn-lt"/>
                <a:ea typeface="HGP創英角ｺﾞｼｯｸUB" panose="020B0900000000000000" pitchFamily="50" charset="-128"/>
              </a:rPr>
              <a:t> All Rights Reserved</a:t>
            </a:r>
            <a:endParaRPr lang="ja-JP" altLang="en-US" sz="750" dirty="0">
              <a:solidFill>
                <a:schemeClr val="bg1"/>
              </a:solidFill>
              <a:latin typeface="+mn-lt"/>
              <a:ea typeface="HGP創英角ｺﾞｼｯｸUB" panose="020B0900000000000000" pitchFamily="50" charset="-128"/>
            </a:endParaRPr>
          </a:p>
        </p:txBody>
      </p:sp>
      <p:sp>
        <p:nvSpPr>
          <p:cNvPr id="10" name="正方形/長方形 9"/>
          <p:cNvSpPr/>
          <p:nvPr userDrawn="1"/>
        </p:nvSpPr>
        <p:spPr>
          <a:xfrm>
            <a:off x="0" y="0"/>
            <a:ext cx="9906000" cy="6858000"/>
          </a:xfrm>
          <a:prstGeom prst="rect">
            <a:avLst/>
          </a:prstGeom>
          <a:noFill/>
          <a:ln w="7620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92696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1600200"/>
            <a:ext cx="89154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4022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8"/>
            <a:ext cx="653415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4205794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68655" y="2556512"/>
            <a:ext cx="7578090" cy="1764030"/>
          </a:xfrm>
          <a:prstGeom prst="rect">
            <a:avLst/>
          </a:prstGeom>
        </p:spPr>
        <p:txBody>
          <a:bodyPr/>
          <a:lstStyle/>
          <a:p>
            <a:r>
              <a:rPr lang="zh-CN" altLang="en-US"/>
              <a:t>单击此处编辑母版标题样式</a:t>
            </a:r>
          </a:p>
        </p:txBody>
      </p:sp>
      <p:sp>
        <p:nvSpPr>
          <p:cNvPr id="3" name="副标题 2"/>
          <p:cNvSpPr>
            <a:spLocks noGrp="1"/>
          </p:cNvSpPr>
          <p:nvPr>
            <p:ph type="subTitle" idx="1"/>
          </p:nvPr>
        </p:nvSpPr>
        <p:spPr>
          <a:xfrm>
            <a:off x="1337310" y="4663440"/>
            <a:ext cx="6240780" cy="2103120"/>
          </a:xfrm>
          <a:prstGeom prst="rect">
            <a:avLst/>
          </a:prstGeom>
        </p:spPr>
        <p:txBody>
          <a:bodyPr/>
          <a:lstStyle>
            <a:lvl1pPr marL="0" indent="0" algn="ctr">
              <a:buNone/>
              <a:defRPr>
                <a:solidFill>
                  <a:schemeClr val="tx1">
                    <a:tint val="75000"/>
                  </a:schemeClr>
                </a:solidFill>
              </a:defRPr>
            </a:lvl1pPr>
            <a:lvl2pPr marL="311079" indent="0" algn="ctr">
              <a:buNone/>
              <a:defRPr>
                <a:solidFill>
                  <a:schemeClr val="tx1">
                    <a:tint val="75000"/>
                  </a:schemeClr>
                </a:solidFill>
              </a:defRPr>
            </a:lvl2pPr>
            <a:lvl3pPr marL="622158" indent="0" algn="ctr">
              <a:buNone/>
              <a:defRPr>
                <a:solidFill>
                  <a:schemeClr val="tx1">
                    <a:tint val="75000"/>
                  </a:schemeClr>
                </a:solidFill>
              </a:defRPr>
            </a:lvl3pPr>
            <a:lvl4pPr marL="933237" indent="0" algn="ctr">
              <a:buNone/>
              <a:defRPr>
                <a:solidFill>
                  <a:schemeClr val="tx1">
                    <a:tint val="75000"/>
                  </a:schemeClr>
                </a:solidFill>
              </a:defRPr>
            </a:lvl4pPr>
            <a:lvl5pPr marL="1244316" indent="0" algn="ctr">
              <a:buNone/>
              <a:defRPr>
                <a:solidFill>
                  <a:schemeClr val="tx1">
                    <a:tint val="75000"/>
                  </a:schemeClr>
                </a:solidFill>
              </a:defRPr>
            </a:lvl5pPr>
            <a:lvl6pPr marL="1555394" indent="0" algn="ctr">
              <a:buNone/>
              <a:defRPr>
                <a:solidFill>
                  <a:schemeClr val="tx1">
                    <a:tint val="75000"/>
                  </a:schemeClr>
                </a:solidFill>
              </a:defRPr>
            </a:lvl6pPr>
            <a:lvl7pPr marL="1866473" indent="0" algn="ctr">
              <a:buNone/>
              <a:defRPr>
                <a:solidFill>
                  <a:schemeClr val="tx1">
                    <a:tint val="75000"/>
                  </a:schemeClr>
                </a:solidFill>
              </a:defRPr>
            </a:lvl7pPr>
            <a:lvl8pPr marL="2177552" indent="0" algn="ctr">
              <a:buNone/>
              <a:defRPr>
                <a:solidFill>
                  <a:schemeClr val="tx1">
                    <a:tint val="75000"/>
                  </a:schemeClr>
                </a:solidFill>
              </a:defRPr>
            </a:lvl8pPr>
            <a:lvl9pPr marL="2488631"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a:xfrm>
            <a:off x="446088" y="7627938"/>
            <a:ext cx="2079625" cy="438150"/>
          </a:xfrm>
          <a:prstGeom prst="rect">
            <a:avLst/>
          </a:prstGeom>
        </p:spPr>
        <p:txBody>
          <a:bodyPr/>
          <a:lstStyle>
            <a:lvl1pPr>
              <a:defRPr/>
            </a:lvl1pPr>
          </a:lstStyle>
          <a:p>
            <a:pPr>
              <a:defRPr/>
            </a:pPr>
            <a:fld id="{EC83580F-DBF0-42FB-A548-F3D5BBF22973}" type="datetime1">
              <a:rPr lang="zh-CN" altLang="en-US"/>
              <a:pPr>
                <a:defRPr/>
              </a:pPr>
              <a:t>2025/3/27</a:t>
            </a:fld>
            <a:endParaRPr lang="zh-CN" altLang="en-US"/>
          </a:p>
        </p:txBody>
      </p:sp>
      <p:sp>
        <p:nvSpPr>
          <p:cNvPr id="5" name="页脚占位符 4"/>
          <p:cNvSpPr>
            <a:spLocks noGrp="1"/>
          </p:cNvSpPr>
          <p:nvPr>
            <p:ph type="ftr" sz="quarter" idx="11"/>
          </p:nvPr>
        </p:nvSpPr>
        <p:spPr>
          <a:xfrm>
            <a:off x="3046413" y="7627938"/>
            <a:ext cx="2822575" cy="438150"/>
          </a:xfrm>
          <a:prstGeom prst="rect">
            <a:avLst/>
          </a:prstGeom>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a:xfrm>
            <a:off x="6389688" y="7627938"/>
            <a:ext cx="2079625" cy="438150"/>
          </a:xfrm>
          <a:prstGeom prst="rect">
            <a:avLst/>
          </a:prstGeom>
        </p:spPr>
        <p:txBody>
          <a:bodyPr/>
          <a:lstStyle>
            <a:lvl1pPr>
              <a:defRPr/>
            </a:lvl1pPr>
          </a:lstStyle>
          <a:p>
            <a:pPr>
              <a:defRPr/>
            </a:pPr>
            <a:fld id="{EC9AE678-B0B0-4A08-898C-631A70CFDFEC}" type="slidenum">
              <a:rPr lang="zh-CN" altLang="en-US"/>
              <a:pPr>
                <a:defRPr/>
              </a:pPr>
              <a:t>‹#›</a:t>
            </a:fld>
            <a:endParaRPr lang="zh-CN" altLang="en-US"/>
          </a:p>
        </p:txBody>
      </p:sp>
    </p:spTree>
    <p:extLst>
      <p:ext uri="{BB962C8B-B14F-4D97-AF65-F5344CB8AC3E}">
        <p14:creationId xmlns:p14="http://schemas.microsoft.com/office/powerpoint/2010/main" val="2750617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idx="1"/>
          </p:nvPr>
        </p:nvSpPr>
        <p:spPr>
          <a:xfrm>
            <a:off x="495300" y="1600200"/>
            <a:ext cx="89154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extLst>
      <p:ext uri="{BB962C8B-B14F-4D97-AF65-F5344CB8AC3E}">
        <p14:creationId xmlns:p14="http://schemas.microsoft.com/office/powerpoint/2010/main" val="934264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ja-JP" altLang="en-US" dirty="0"/>
              <a:t>マスタ タイトルの書式設定</a:t>
            </a:r>
          </a:p>
        </p:txBody>
      </p:sp>
      <p:sp>
        <p:nvSpPr>
          <p:cNvPr id="3" name="テキスト プレースホルダ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Tree>
    <p:extLst>
      <p:ext uri="{BB962C8B-B14F-4D97-AF65-F5344CB8AC3E}">
        <p14:creationId xmlns:p14="http://schemas.microsoft.com/office/powerpoint/2010/main" val="382954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dirty="0"/>
              <a:t>マスタ タイトルの書式設定</a:t>
            </a:r>
          </a:p>
        </p:txBody>
      </p:sp>
      <p:sp>
        <p:nvSpPr>
          <p:cNvPr id="3" name="コンテンツ プレースホルダ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06933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326808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a:prstGeom prst="rect">
            <a:avLst/>
          </a:prstGeom>
        </p:spPr>
        <p:txBody>
          <a:bodyPr/>
          <a:lstStyle/>
          <a:p>
            <a:r>
              <a:rPr lang="ja-JP" altLang="en-US"/>
              <a:t>マスタ タイトルの書式設定</a:t>
            </a:r>
          </a:p>
        </p:txBody>
      </p:sp>
    </p:spTree>
    <p:extLst>
      <p:ext uri="{BB962C8B-B14F-4D97-AF65-F5344CB8AC3E}">
        <p14:creationId xmlns:p14="http://schemas.microsoft.com/office/powerpoint/2010/main" val="3688156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842197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2810696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extLst>
      <p:ext uri="{BB962C8B-B14F-4D97-AF65-F5344CB8AC3E}">
        <p14:creationId xmlns:p14="http://schemas.microsoft.com/office/powerpoint/2010/main" val="154052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pic>
        <p:nvPicPr>
          <p:cNvPr id="1027" name="Picture 7"/>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24825" y="166688"/>
            <a:ext cx="1573213"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1"/>
          <p:cNvPicPr>
            <a:picLocks noChangeAspect="1"/>
          </p:cNvPicPr>
          <p:nvPr userDrawn="1"/>
        </p:nvPicPr>
        <p:blipFill>
          <a:blip r:embed="rId15">
            <a:extLst>
              <a:ext uri="{28A0092B-C50C-407E-A947-70E740481C1C}">
                <a14:useLocalDpi xmlns:a14="http://schemas.microsoft.com/office/drawing/2010/main" val="0"/>
              </a:ext>
            </a:extLst>
          </a:blip>
          <a:srcRect/>
          <a:stretch>
            <a:fillRect/>
          </a:stretch>
        </p:blipFill>
        <p:spPr bwMode="auto">
          <a:xfrm flipV="1">
            <a:off x="0" y="822657"/>
            <a:ext cx="9906000" cy="6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正方形/長方形 2"/>
          <p:cNvSpPr/>
          <p:nvPr userDrawn="1"/>
        </p:nvSpPr>
        <p:spPr>
          <a:xfrm>
            <a:off x="0" y="0"/>
            <a:ext cx="9906000" cy="6858000"/>
          </a:xfrm>
          <a:prstGeom prst="rect">
            <a:avLst/>
          </a:pr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 bg1="lt1" tx1="dk1" bg2="lt2" tx2="dk2" accent1="accent1" accent2="accent2" accent3="accent3" accent4="accent4" accent5="accent5" accent6="accent6" hlink="hlink" folHlink="folHlink"/>
  <p:sldLayoutIdLst>
    <p:sldLayoutId id="2147486635" r:id="rId1"/>
    <p:sldLayoutId id="2147486625" r:id="rId2"/>
    <p:sldLayoutId id="2147486626" r:id="rId3"/>
    <p:sldLayoutId id="2147486627" r:id="rId4"/>
    <p:sldLayoutId id="2147486628" r:id="rId5"/>
    <p:sldLayoutId id="2147486629" r:id="rId6"/>
    <p:sldLayoutId id="2147486630" r:id="rId7"/>
    <p:sldLayoutId id="2147486631" r:id="rId8"/>
    <p:sldLayoutId id="2147486632" r:id="rId9"/>
    <p:sldLayoutId id="2147486633" r:id="rId10"/>
    <p:sldLayoutId id="2147486634" r:id="rId11"/>
    <p:sldLayoutId id="2147486636"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1645737728"/>
              </p:ext>
            </p:extLst>
          </p:nvPr>
        </p:nvGraphicFramePr>
        <p:xfrm>
          <a:off x="416496" y="1211976"/>
          <a:ext cx="5274440" cy="5128470"/>
        </p:xfrm>
        <a:graphic>
          <a:graphicData uri="http://schemas.openxmlformats.org/drawingml/2006/table">
            <a:tbl>
              <a:tblPr firstRow="1" bandRow="1">
                <a:tableStyleId>{5940675A-B579-460E-94D1-54222C63F5DA}</a:tableStyleId>
              </a:tblPr>
              <a:tblGrid>
                <a:gridCol w="1318610">
                  <a:extLst>
                    <a:ext uri="{9D8B030D-6E8A-4147-A177-3AD203B41FA5}">
                      <a16:colId xmlns:a16="http://schemas.microsoft.com/office/drawing/2014/main" val="20000"/>
                    </a:ext>
                  </a:extLst>
                </a:gridCol>
                <a:gridCol w="3955830">
                  <a:extLst>
                    <a:ext uri="{9D8B030D-6E8A-4147-A177-3AD203B41FA5}">
                      <a16:colId xmlns:a16="http://schemas.microsoft.com/office/drawing/2014/main" val="20001"/>
                    </a:ext>
                  </a:extLst>
                </a:gridCol>
              </a:tblGrid>
              <a:tr h="1856984">
                <a:tc>
                  <a:txBody>
                    <a:bodyPr/>
                    <a:lstStyle/>
                    <a:p>
                      <a:pPr algn="ctr"/>
                      <a:r>
                        <a:rPr kumimoji="1" lang="en-US" altLang="ja-JP" sz="1200" b="0" dirty="0">
                          <a:solidFill>
                            <a:schemeClr val="bg1"/>
                          </a:solidFill>
                          <a:latin typeface="+mn-ea"/>
                          <a:ea typeface="+mn-ea"/>
                        </a:rPr>
                        <a:t>PROGRAM</a:t>
                      </a:r>
                    </a:p>
                    <a:p>
                      <a:pPr algn="ctr"/>
                      <a:r>
                        <a:rPr kumimoji="1" lang="en-US" altLang="ja-JP" sz="1200" b="0" dirty="0">
                          <a:solidFill>
                            <a:schemeClr val="bg1"/>
                          </a:solidFill>
                          <a:latin typeface="+mn-ea"/>
                          <a:ea typeface="+mn-ea"/>
                        </a:rPr>
                        <a:t>CONCEPT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休日気分も最高潮、誰かと心躍るキラキラした時間を共有したくなる土曜午後！</a:t>
                      </a:r>
                      <a:endParaRPr kumimoji="1" lang="en-US" altLang="ja-JP" sz="1200" b="0" dirty="0">
                        <a:latin typeface="+mn-ea"/>
                        <a:ea typeface="+mn-ea"/>
                      </a:endParaRPr>
                    </a:p>
                    <a:p>
                      <a:pPr algn="l"/>
                      <a:r>
                        <a:rPr kumimoji="1" lang="ja-JP" altLang="en-US" sz="1200" b="0" dirty="0">
                          <a:latin typeface="+mn-ea"/>
                          <a:ea typeface="+mn-ea"/>
                        </a:rPr>
                        <a:t>リスナーのみなさんからのメッセージやリクエストにお応えしたり、番組に遊びに来てくれたゲストにインタビューしたり、このエリアの気になる情報を教えてもらったり</a:t>
                      </a:r>
                      <a:r>
                        <a:rPr kumimoji="1" lang="en-US" altLang="ja-JP" sz="1200" b="0" dirty="0">
                          <a:latin typeface="+mn-ea"/>
                          <a:ea typeface="+mn-ea"/>
                        </a:rPr>
                        <a:t>...</a:t>
                      </a:r>
                      <a:r>
                        <a:rPr kumimoji="1" lang="ja-JP" altLang="en-US" sz="1200" b="0" dirty="0">
                          <a:latin typeface="+mn-ea"/>
                          <a:ea typeface="+mn-ea"/>
                        </a:rPr>
                        <a:t>、いろんな人・モノ・コトと繋がっていきます。</a:t>
                      </a:r>
                      <a:endParaRPr kumimoji="1" lang="en-US" altLang="ja-JP" sz="1200" b="0" dirty="0">
                        <a:latin typeface="+mn-ea"/>
                        <a:ea typeface="+mn-ea"/>
                      </a:endParaRPr>
                    </a:p>
                    <a:p>
                      <a:pPr algn="l"/>
                      <a:r>
                        <a:rPr kumimoji="1" lang="ja-JP" altLang="en-US" sz="1200" b="0" dirty="0">
                          <a:latin typeface="+mn-ea"/>
                          <a:ea typeface="+mn-ea"/>
                        </a:rPr>
                        <a:t>公開生放送も積極的に行い、</a:t>
                      </a:r>
                      <a:r>
                        <a:rPr kumimoji="1" lang="en-US" altLang="ja-JP" sz="1200" b="0" dirty="0">
                          <a:latin typeface="+mn-ea"/>
                          <a:ea typeface="+mn-ea"/>
                        </a:rPr>
                        <a:t>ZIPPIE</a:t>
                      </a:r>
                      <a:r>
                        <a:rPr kumimoji="1" lang="ja-JP" altLang="en-US" sz="1200" b="0" dirty="0">
                          <a:latin typeface="+mn-ea"/>
                          <a:ea typeface="+mn-ea"/>
                        </a:rPr>
                        <a:t>のみなさんに会いに街に繰り出します！</a:t>
                      </a:r>
                      <a:endParaRPr kumimoji="1" lang="en-US" altLang="ja-JP" sz="1200" b="0" dirty="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mn-ea"/>
                          <a:ea typeface="+mn-ea"/>
                        </a:rPr>
                        <a:t>清里千聖と一緒に、土曜の午後を一緒に楽しみましょう！</a:t>
                      </a:r>
                      <a:endParaRPr kumimoji="1" lang="en-US" altLang="ja-JP" sz="1200" b="0"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485599">
                <a:tc>
                  <a:txBody>
                    <a:bodyPr/>
                    <a:lstStyle/>
                    <a:p>
                      <a:pPr algn="ctr">
                        <a:lnSpc>
                          <a:spcPts val="1800"/>
                        </a:lnSpc>
                      </a:pPr>
                      <a:r>
                        <a:rPr lang="en-US" altLang="ja-JP" sz="1200" b="0" dirty="0">
                          <a:solidFill>
                            <a:schemeClr val="bg1"/>
                          </a:solidFill>
                          <a:latin typeface="+mn-ea"/>
                          <a:ea typeface="+mn-ea"/>
                        </a:rPr>
                        <a:t>NAVIGATOR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ja-JP" altLang="en-US" sz="1200" b="0" dirty="0">
                          <a:latin typeface="+mn-ea"/>
                          <a:ea typeface="+mn-ea"/>
                        </a:rPr>
                        <a:t>清里千聖</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1248247">
                <a:tc>
                  <a:txBody>
                    <a:bodyPr/>
                    <a:lstStyle/>
                    <a:p>
                      <a:pPr algn="ctr">
                        <a:lnSpc>
                          <a:spcPts val="1800"/>
                        </a:lnSpc>
                      </a:pPr>
                      <a:r>
                        <a:rPr lang="en-US" altLang="ja-JP" sz="1200" b="0" dirty="0">
                          <a:solidFill>
                            <a:schemeClr val="bg1"/>
                          </a:solidFill>
                          <a:latin typeface="+mn-ea"/>
                          <a:ea typeface="+mn-ea"/>
                        </a:rPr>
                        <a:t>NAVIGATOR</a:t>
                      </a:r>
                    </a:p>
                    <a:p>
                      <a:pPr algn="ctr">
                        <a:lnSpc>
                          <a:spcPts val="1800"/>
                        </a:lnSpc>
                      </a:pPr>
                      <a:r>
                        <a:rPr lang="en-US" altLang="ja-JP" sz="1200" b="0" dirty="0">
                          <a:solidFill>
                            <a:schemeClr val="bg1"/>
                          </a:solidFill>
                          <a:latin typeface="+mn-ea"/>
                          <a:ea typeface="+mn-ea"/>
                        </a:rPr>
                        <a:t>PROFILE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400" rtl="0" eaLnBrk="1" fontAlgn="auto" latinLnBrk="0" hangingPunct="1">
                        <a:lnSpc>
                          <a:spcPts val="1800"/>
                        </a:lnSpc>
                        <a:spcBef>
                          <a:spcPts val="0"/>
                        </a:spcBef>
                        <a:spcAft>
                          <a:spcPts val="0"/>
                        </a:spcAft>
                        <a:buClrTx/>
                        <a:buSzTx/>
                        <a:buFontTx/>
                        <a:buNone/>
                        <a:tabLst/>
                        <a:defRPr/>
                      </a:pPr>
                      <a:r>
                        <a:rPr lang="ja-JP" altLang="en-US" sz="1200" b="0" dirty="0">
                          <a:solidFill>
                            <a:schemeClr val="tx1"/>
                          </a:solidFill>
                          <a:latin typeface="+mn-ea"/>
                          <a:ea typeface="+mn-ea"/>
                        </a:rPr>
                        <a:t>高校</a:t>
                      </a:r>
                      <a:r>
                        <a:rPr lang="en-US" altLang="ja-JP" sz="1200" b="0" dirty="0">
                          <a:solidFill>
                            <a:schemeClr val="tx1"/>
                          </a:solidFill>
                          <a:latin typeface="+mn-ea"/>
                          <a:ea typeface="+mn-ea"/>
                        </a:rPr>
                        <a:t>2</a:t>
                      </a:r>
                      <a:r>
                        <a:rPr lang="ja-JP" altLang="en-US" sz="1200" b="0" dirty="0">
                          <a:solidFill>
                            <a:schemeClr val="tx1"/>
                          </a:solidFill>
                          <a:latin typeface="+mn-ea"/>
                          <a:ea typeface="+mn-ea"/>
                        </a:rPr>
                        <a:t>年生の時にスカウトをされ愛知県公認アイドル</a:t>
                      </a:r>
                      <a:r>
                        <a:rPr lang="en-US" altLang="ja-JP" sz="1200" b="0" dirty="0">
                          <a:solidFill>
                            <a:schemeClr val="tx1"/>
                          </a:solidFill>
                          <a:latin typeface="+mn-ea"/>
                          <a:ea typeface="+mn-ea"/>
                        </a:rPr>
                        <a:t>OS☆U</a:t>
                      </a:r>
                      <a:r>
                        <a:rPr lang="ja-JP" altLang="en-US" sz="1200" b="0" dirty="0">
                          <a:solidFill>
                            <a:schemeClr val="tx1"/>
                          </a:solidFill>
                          <a:latin typeface="+mn-ea"/>
                          <a:ea typeface="+mn-ea"/>
                        </a:rPr>
                        <a:t>の活動を開始。グループの</a:t>
                      </a:r>
                      <a:r>
                        <a:rPr lang="en-US" altLang="ja-JP" sz="1200" b="0" dirty="0">
                          <a:solidFill>
                            <a:schemeClr val="tx1"/>
                          </a:solidFill>
                          <a:latin typeface="+mn-ea"/>
                          <a:ea typeface="+mn-ea"/>
                        </a:rPr>
                        <a:t>1</a:t>
                      </a:r>
                      <a:r>
                        <a:rPr lang="ja-JP" altLang="en-US" sz="1200" b="0" dirty="0">
                          <a:solidFill>
                            <a:schemeClr val="tx1"/>
                          </a:solidFill>
                          <a:latin typeface="+mn-ea"/>
                          <a:ea typeface="+mn-ea"/>
                        </a:rPr>
                        <a:t>期生、初代キャプテンとして活動しながら椙山女学園大学文化情報学部に進学、</a:t>
                      </a:r>
                      <a:r>
                        <a:rPr lang="en-US" altLang="ja-JP" sz="1200" b="0" dirty="0">
                          <a:solidFill>
                            <a:schemeClr val="tx1"/>
                          </a:solidFill>
                          <a:latin typeface="+mn-ea"/>
                          <a:ea typeface="+mn-ea"/>
                        </a:rPr>
                        <a:t>2016</a:t>
                      </a:r>
                      <a:r>
                        <a:rPr lang="ja-JP" altLang="en-US" sz="1200" b="0" dirty="0">
                          <a:solidFill>
                            <a:schemeClr val="tx1"/>
                          </a:solidFill>
                          <a:latin typeface="+mn-ea"/>
                          <a:ea typeface="+mn-ea"/>
                        </a:rPr>
                        <a:t>年卒業。東海地区選抜アイドルユニット</a:t>
                      </a:r>
                      <a:r>
                        <a:rPr lang="en-US" altLang="ja-JP" sz="1200" b="0" dirty="0">
                          <a:solidFill>
                            <a:schemeClr val="tx1"/>
                          </a:solidFill>
                          <a:latin typeface="+mn-ea"/>
                          <a:ea typeface="+mn-ea"/>
                        </a:rPr>
                        <a:t>7☆3</a:t>
                      </a:r>
                      <a:r>
                        <a:rPr lang="ja-JP" altLang="en-US" sz="1200" b="0" dirty="0">
                          <a:solidFill>
                            <a:schemeClr val="tx1"/>
                          </a:solidFill>
                          <a:latin typeface="+mn-ea"/>
                          <a:ea typeface="+mn-ea"/>
                        </a:rPr>
                        <a:t>の初期メンバー、センターとしても活動。</a:t>
                      </a:r>
                      <a:r>
                        <a:rPr lang="en-US" altLang="ja-JP" sz="1200" b="0" dirty="0">
                          <a:solidFill>
                            <a:schemeClr val="tx1"/>
                          </a:solidFill>
                          <a:latin typeface="+mn-ea"/>
                          <a:ea typeface="+mn-ea"/>
                        </a:rPr>
                        <a:t>2017</a:t>
                      </a:r>
                      <a:r>
                        <a:rPr lang="ja-JP" altLang="en-US" sz="1200" b="0" dirty="0">
                          <a:solidFill>
                            <a:schemeClr val="tx1"/>
                          </a:solidFill>
                          <a:latin typeface="+mn-ea"/>
                          <a:ea typeface="+mn-ea"/>
                        </a:rPr>
                        <a:t>年</a:t>
                      </a:r>
                      <a:r>
                        <a:rPr lang="en-US" altLang="ja-JP" sz="1200" b="0" dirty="0">
                          <a:solidFill>
                            <a:schemeClr val="tx1"/>
                          </a:solidFill>
                          <a:latin typeface="+mn-ea"/>
                          <a:ea typeface="+mn-ea"/>
                        </a:rPr>
                        <a:t>4</a:t>
                      </a:r>
                      <a:r>
                        <a:rPr lang="ja-JP" altLang="en-US" sz="1200" b="0" dirty="0">
                          <a:solidFill>
                            <a:schemeClr val="tx1"/>
                          </a:solidFill>
                          <a:latin typeface="+mn-ea"/>
                          <a:ea typeface="+mn-ea"/>
                        </a:rPr>
                        <a:t>月より</a:t>
                      </a:r>
                      <a:r>
                        <a:rPr lang="en-US" altLang="ja-JP" sz="1200" b="0" dirty="0">
                          <a:solidFill>
                            <a:schemeClr val="tx1"/>
                          </a:solidFill>
                          <a:latin typeface="+mn-ea"/>
                          <a:ea typeface="+mn-ea"/>
                        </a:rPr>
                        <a:t>ZIP-FM</a:t>
                      </a:r>
                      <a:r>
                        <a:rPr lang="ja-JP" altLang="en-US" sz="1200" b="0" dirty="0">
                          <a:solidFill>
                            <a:schemeClr val="tx1"/>
                          </a:solidFill>
                          <a:latin typeface="+mn-ea"/>
                          <a:ea typeface="+mn-ea"/>
                        </a:rPr>
                        <a:t>のミュージックナビゲーターとしての活動を開始。</a:t>
                      </a:r>
                      <a:r>
                        <a:rPr lang="en-US" altLang="ja-JP" sz="1200" b="0" dirty="0">
                          <a:solidFill>
                            <a:schemeClr val="tx1"/>
                          </a:solidFill>
                          <a:latin typeface="+mn-ea"/>
                          <a:ea typeface="+mn-ea"/>
                        </a:rPr>
                        <a:t>TV</a:t>
                      </a:r>
                      <a:r>
                        <a:rPr lang="ja-JP" altLang="en-US" sz="1200" b="0" dirty="0">
                          <a:solidFill>
                            <a:schemeClr val="tx1"/>
                          </a:solidFill>
                          <a:latin typeface="+mn-ea"/>
                          <a:ea typeface="+mn-ea"/>
                        </a:rPr>
                        <a:t>、イベント </a:t>
                      </a:r>
                      <a:r>
                        <a:rPr lang="en-US" altLang="ja-JP" sz="1200" b="0" dirty="0">
                          <a:solidFill>
                            <a:schemeClr val="tx1"/>
                          </a:solidFill>
                          <a:latin typeface="+mn-ea"/>
                          <a:ea typeface="+mn-ea"/>
                        </a:rPr>
                        <a:t>MC</a:t>
                      </a:r>
                      <a:r>
                        <a:rPr lang="ja-JP" altLang="en-US" sz="1200" b="0" dirty="0">
                          <a:solidFill>
                            <a:schemeClr val="tx1"/>
                          </a:solidFill>
                          <a:latin typeface="+mn-ea"/>
                          <a:ea typeface="+mn-ea"/>
                        </a:rPr>
                        <a:t>、ナレーション、企業や行政のプロモーション動画などに出演中。</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6689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n-ea"/>
                          <a:ea typeface="+mn-ea"/>
                        </a:rPr>
                        <a:t>TARGET</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algn="l"/>
                      <a:r>
                        <a:rPr kumimoji="1" lang="en-US" altLang="ja-JP" sz="1200" b="0" dirty="0">
                          <a:solidFill>
                            <a:schemeClr val="tx1"/>
                          </a:solidFill>
                          <a:latin typeface="+mn-ea"/>
                          <a:ea typeface="+mn-ea"/>
                        </a:rPr>
                        <a:t>16</a:t>
                      </a:r>
                      <a:r>
                        <a:rPr kumimoji="1" lang="ja-JP" altLang="en-US" sz="1200" b="0" dirty="0">
                          <a:solidFill>
                            <a:schemeClr val="tx1"/>
                          </a:solidFill>
                          <a:latin typeface="+mn-ea"/>
                          <a:ea typeface="+mn-ea"/>
                        </a:rPr>
                        <a:t>～</a:t>
                      </a:r>
                      <a:r>
                        <a:rPr kumimoji="1" lang="en-US" altLang="ja-JP" sz="1200" b="0" dirty="0">
                          <a:solidFill>
                            <a:schemeClr val="tx1"/>
                          </a:solidFill>
                          <a:latin typeface="+mn-ea"/>
                          <a:ea typeface="+mn-ea"/>
                        </a:rPr>
                        <a:t>49</a:t>
                      </a:r>
                      <a:r>
                        <a:rPr kumimoji="1" lang="ja-JP" altLang="en-US" sz="1200" b="0" dirty="0">
                          <a:solidFill>
                            <a:schemeClr val="tx1"/>
                          </a:solidFill>
                          <a:latin typeface="+mn-ea"/>
                          <a:ea typeface="+mn-ea"/>
                        </a:rPr>
                        <a:t>歳　男・女　ドライブ中のカップル・ファミリー</a:t>
                      </a:r>
                    </a:p>
                    <a:p>
                      <a:pPr algn="l"/>
                      <a:r>
                        <a:rPr kumimoji="1" lang="ja-JP" altLang="en-US" sz="1200" b="0" dirty="0">
                          <a:solidFill>
                            <a:schemeClr val="tx1"/>
                          </a:solidFill>
                          <a:latin typeface="+mn-ea"/>
                          <a:ea typeface="+mn-ea"/>
                        </a:rPr>
                        <a:t>　　　　　　　　　　　　・家内聴取・商工自営業</a:t>
                      </a:r>
                    </a:p>
                    <a:p>
                      <a:pPr algn="l"/>
                      <a:endParaRPr kumimoji="1" lang="ja-JP" altLang="en-US" sz="1200" b="0" dirty="0">
                        <a:latin typeface="+mn-ea"/>
                        <a:ea typeface="+mn-ea"/>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485599">
                <a:tc>
                  <a:txBody>
                    <a:bodyPr/>
                    <a:lstStyle/>
                    <a:p>
                      <a:pPr algn="ctr"/>
                      <a:r>
                        <a:rPr kumimoji="1" lang="en-US" altLang="ja-JP" sz="1200" b="0" dirty="0">
                          <a:solidFill>
                            <a:schemeClr val="bg1"/>
                          </a:solidFill>
                          <a:latin typeface="+mn-ea"/>
                          <a:ea typeface="+mn-ea"/>
                        </a:rPr>
                        <a:t>PROGRAM</a:t>
                      </a:r>
                    </a:p>
                    <a:p>
                      <a:pPr algn="ctr"/>
                      <a:r>
                        <a:rPr kumimoji="1" lang="en-US" altLang="ja-JP" sz="1200" b="0" dirty="0">
                          <a:solidFill>
                            <a:schemeClr val="bg1"/>
                          </a:solidFill>
                          <a:latin typeface="+mn-ea"/>
                          <a:ea typeface="+mn-ea"/>
                        </a:rPr>
                        <a:t>SNS</a:t>
                      </a:r>
                    </a:p>
                  </a:txBody>
                  <a:tcPr anchor="ctr">
                    <a:lnL w="12700" cmpd="sng">
                      <a:noFill/>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tx1"/>
                          </a:solidFill>
                          <a:latin typeface="+mn-ea"/>
                          <a:ea typeface="+mn-ea"/>
                        </a:rPr>
                        <a:t>X</a:t>
                      </a:r>
                      <a:r>
                        <a:rPr kumimoji="1" lang="ja-JP" altLang="en-US" sz="1200" b="0" dirty="0">
                          <a:solidFill>
                            <a:schemeClr val="tx1"/>
                          </a:solidFill>
                          <a:latin typeface="+mn-ea"/>
                          <a:ea typeface="+mn-ea"/>
                        </a:rPr>
                        <a:t>：＠</a:t>
                      </a:r>
                      <a:r>
                        <a:rPr kumimoji="1" lang="en-US" altLang="ja-JP" sz="1200" b="0" dirty="0" err="1">
                          <a:solidFill>
                            <a:schemeClr val="tx1"/>
                          </a:solidFill>
                          <a:latin typeface="+mn-ea"/>
                          <a:ea typeface="+mn-ea"/>
                        </a:rPr>
                        <a:t>zip_sparkling</a:t>
                      </a:r>
                      <a:r>
                        <a:rPr kumimoji="1" lang="en-US" altLang="ja-JP" sz="1200" b="0" dirty="0">
                          <a:solidFill>
                            <a:schemeClr val="tx1"/>
                          </a:solidFill>
                          <a:latin typeface="+mn-ea"/>
                          <a:ea typeface="+mn-ea"/>
                        </a:rPr>
                        <a:t> </a:t>
                      </a:r>
                      <a:r>
                        <a:rPr kumimoji="1" lang="ja-JP" altLang="en-US" sz="1200" b="0" dirty="0">
                          <a:solidFill>
                            <a:schemeClr val="tx1"/>
                          </a:solidFill>
                          <a:latin typeface="+mn-ea"/>
                          <a:ea typeface="+mn-ea"/>
                        </a:rPr>
                        <a:t>／</a:t>
                      </a:r>
                      <a:r>
                        <a:rPr kumimoji="1" lang="en-US" altLang="ja-JP" sz="1200" b="0" dirty="0">
                          <a:solidFill>
                            <a:schemeClr val="tx1"/>
                          </a:solidFill>
                          <a:latin typeface="+mn-ea"/>
                          <a:ea typeface="+mn-ea"/>
                        </a:rPr>
                        <a:t>12,069</a:t>
                      </a:r>
                      <a:r>
                        <a:rPr kumimoji="1" lang="ja-JP" altLang="en-US" sz="1200" b="0" dirty="0">
                          <a:solidFill>
                            <a:schemeClr val="tx1"/>
                          </a:solidFill>
                          <a:latin typeface="+mn-ea"/>
                          <a:ea typeface="+mn-ea"/>
                        </a:rPr>
                        <a:t>人</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n-ea"/>
                          <a:ea typeface="+mn-ea"/>
                        </a:rPr>
                        <a:t>　　　　　　　　　　　　　</a:t>
                      </a:r>
                    </a:p>
                  </a:txBody>
                  <a:tcPr anchor="ctr">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5" name="テキスト ボックス 4"/>
          <p:cNvSpPr txBox="1"/>
          <p:nvPr/>
        </p:nvSpPr>
        <p:spPr>
          <a:xfrm>
            <a:off x="416496" y="127460"/>
            <a:ext cx="2028119" cy="646331"/>
          </a:xfrm>
          <a:prstGeom prst="rect">
            <a:avLst/>
          </a:prstGeom>
          <a:noFill/>
        </p:spPr>
        <p:txBody>
          <a:bodyPr wrap="none" rtlCol="0">
            <a:spAutoFit/>
          </a:bodyPr>
          <a:lstStyle/>
          <a:p>
            <a:r>
              <a:rPr lang="en-US" altLang="ja-JP" sz="3600" b="1" dirty="0">
                <a:latin typeface="+mj-ea"/>
                <a:ea typeface="+mj-ea"/>
              </a:rPr>
              <a:t>Sparkling</a:t>
            </a:r>
            <a:endParaRPr kumimoji="1" lang="ja-JP" altLang="en-US" sz="3600" b="1" dirty="0">
              <a:latin typeface="+mj-ea"/>
              <a:ea typeface="+mj-ea"/>
            </a:endParaRPr>
          </a:p>
        </p:txBody>
      </p:sp>
      <p:sp>
        <p:nvSpPr>
          <p:cNvPr id="12" name="テキスト ボックス 11"/>
          <p:cNvSpPr txBox="1"/>
          <p:nvPr/>
        </p:nvSpPr>
        <p:spPr>
          <a:xfrm>
            <a:off x="5373599" y="219792"/>
            <a:ext cx="2291012" cy="461665"/>
          </a:xfrm>
          <a:prstGeom prst="rect">
            <a:avLst/>
          </a:prstGeom>
          <a:noFill/>
        </p:spPr>
        <p:txBody>
          <a:bodyPr wrap="none" rtlCol="0">
            <a:spAutoFit/>
          </a:bodyPr>
          <a:lstStyle/>
          <a:p>
            <a:pPr algn="ctr"/>
            <a:r>
              <a:rPr lang="en-US" altLang="ja-JP" sz="2400" dirty="0">
                <a:latin typeface="+mj-ea"/>
                <a:ea typeface="+mj-ea"/>
              </a:rPr>
              <a:t>Sat</a:t>
            </a:r>
            <a:r>
              <a:rPr kumimoji="1" lang="en-US" altLang="ja-JP" sz="2400" dirty="0">
                <a:latin typeface="+mj-ea"/>
                <a:ea typeface="+mj-ea"/>
              </a:rPr>
              <a:t> </a:t>
            </a:r>
            <a:r>
              <a:rPr lang="en-US" altLang="ja-JP" sz="2400" dirty="0">
                <a:latin typeface="+mj-ea"/>
                <a:ea typeface="+mj-ea"/>
              </a:rPr>
              <a:t>13:00-16:00</a:t>
            </a:r>
            <a:endParaRPr kumimoji="1" lang="ja-JP" altLang="en-US" sz="2400" dirty="0">
              <a:latin typeface="+mj-ea"/>
              <a:ea typeface="+mj-ea"/>
            </a:endParaRPr>
          </a:p>
        </p:txBody>
      </p:sp>
      <p:pic>
        <p:nvPicPr>
          <p:cNvPr id="3" name="図 2" descr="テキスト&#10;&#10;自動的に生成された説明">
            <a:extLst>
              <a:ext uri="{FF2B5EF4-FFF2-40B4-BE49-F238E27FC236}">
                <a16:creationId xmlns:a16="http://schemas.microsoft.com/office/drawing/2014/main" id="{C3E978B8-C757-F44F-7CBE-C39019C85B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05128" y="1196752"/>
            <a:ext cx="3513600" cy="2196000"/>
          </a:xfrm>
          <a:prstGeom prst="rect">
            <a:avLst/>
          </a:prstGeom>
        </p:spPr>
      </p:pic>
    </p:spTree>
    <p:extLst>
      <p:ext uri="{BB962C8B-B14F-4D97-AF65-F5344CB8AC3E}">
        <p14:creationId xmlns:p14="http://schemas.microsoft.com/office/powerpoint/2010/main" val="298557482"/>
      </p:ext>
    </p:extLst>
  </p:cSld>
  <p:clrMapOvr>
    <a:masterClrMapping/>
  </p:clrMapOvr>
</p:sld>
</file>

<file path=ppt/theme/theme1.xml><?xml version="1.0" encoding="utf-8"?>
<a:theme xmlns:a="http://schemas.openxmlformats.org/drawingml/2006/main" name="標準デザイン">
  <a:themeElements>
    <a:clrScheme name="ZIP COLOR1">
      <a:dk1>
        <a:sysClr val="windowText" lastClr="000000"/>
      </a:dk1>
      <a:lt1>
        <a:sysClr val="window" lastClr="FFFFFF"/>
      </a:lt1>
      <a:dk2>
        <a:srgbClr val="797B84"/>
      </a:dk2>
      <a:lt2>
        <a:srgbClr val="D8D8D8"/>
      </a:lt2>
      <a:accent1>
        <a:srgbClr val="EB6432"/>
      </a:accent1>
      <a:accent2>
        <a:srgbClr val="797B84"/>
      </a:accent2>
      <a:accent3>
        <a:srgbClr val="43AC77"/>
      </a:accent3>
      <a:accent4>
        <a:srgbClr val="B13483"/>
      </a:accent4>
      <a:accent5>
        <a:srgbClr val="79C6E7"/>
      </a:accent5>
      <a:accent6>
        <a:srgbClr val="F28B84"/>
      </a:accent6>
      <a:hlink>
        <a:srgbClr val="0070C0"/>
      </a:hlink>
      <a:folHlink>
        <a:srgbClr val="954F72"/>
      </a:folHlink>
    </a:clrScheme>
    <a:fontScheme name="固定フォント">
      <a:majorFont>
        <a:latin typeface="HGPｺﾞｼｯｸE"/>
        <a:ea typeface="HGPｺﾞｼｯｸE"/>
        <a:cs typeface=""/>
      </a:majorFont>
      <a:minorFont>
        <a:latin typeface="HGPｺﾞｼｯｸE"/>
        <a:ea typeface="HGPｺﾞｼｯｸ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43649</TotalTime>
  <Words>233</Words>
  <Application>Microsoft Office PowerPoint</Application>
  <PresentationFormat>A4 210 x 297 mm</PresentationFormat>
  <Paragraphs>21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HGPｺﾞｼｯｸE</vt:lpstr>
      <vt:lpstr>ＭＳ Ｐゴシック</vt:lpstr>
      <vt:lpstr>Arial</vt:lpstr>
      <vt:lpstr>標準デザイン</vt:lpstr>
      <vt:lpstr>PowerPoint プレゼンテーション</vt:lpstr>
    </vt:vector>
  </TitlesOfParts>
  <Company>ZIP-FM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pcfln168</dc:creator>
  <cp:lastModifiedBy>ZIP-FM</cp:lastModifiedBy>
  <cp:revision>2317</cp:revision>
  <cp:lastPrinted>2022-01-27T06:52:39Z</cp:lastPrinted>
  <dcterms:created xsi:type="dcterms:W3CDTF">2002-09-26T02:44:22Z</dcterms:created>
  <dcterms:modified xsi:type="dcterms:W3CDTF">2025-03-27T08:11:07Z</dcterms:modified>
  <cp:contentStatus/>
</cp:coreProperties>
</file>