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113" d="100"/>
          <a:sy n="113" d="100"/>
        </p:scale>
        <p:origin x="1032" y="114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2023/8/15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87096"/>
              </p:ext>
            </p:extLst>
          </p:nvPr>
        </p:nvGraphicFramePr>
        <p:xfrm>
          <a:off x="416496" y="1211976"/>
          <a:ext cx="5274440" cy="4968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220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休日気分も最高潮、誰かと心躍るひと時を共有したくなる土曜午後！この番組では、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”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繋がり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”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をテーマに、きらきら煌めく時間をお届けします。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リスナーのみなさんからのメッセージやリクエストにお応えしたり、番組に遊びに来てくれたゲストにたっぷりインタビューしたり、このエリアの気になる情報を教えてもらったり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...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、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いろんな人・モノ・コトと繋がっていきます。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公開生放送も積極的に行い、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ZIPPIE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のみなさんに会いに行きます。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清里千聖が繋ぐ素敵な縁で、土曜の午後を一緒に楽しみましょう！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59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清里千聖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824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東海テレビ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｢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なご☆リポ選手権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｣</a:t>
                      </a:r>
                      <a:r>
                        <a:rPr lang="ja-JP" altLang="en-US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、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CBC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テレビ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｢7☆3｣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や舞台に出演するほか、モデルとして雑誌にも掲載。</a:t>
                      </a:r>
                      <a:b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月までは、名古屋・大須のアイドルグループ「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OS☆U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」のリーダーとしても活動。</a:t>
                      </a:r>
                      <a:b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2017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年に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デビュー。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8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59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：＠</a:t>
                      </a:r>
                      <a:r>
                        <a:rPr kumimoji="1" lang="en-US" altLang="ja-JP" sz="1200" b="0" dirty="0" err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zip_sparkling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5,525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　　　　　　　　　　　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2028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latin typeface="+mj-ea"/>
                <a:ea typeface="+mj-ea"/>
              </a:rPr>
              <a:t>Sparkling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73599" y="219792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>
                <a:latin typeface="+mj-ea"/>
                <a:ea typeface="+mj-ea"/>
              </a:rPr>
              <a:t>Sat</a:t>
            </a:r>
            <a:r>
              <a:rPr kumimoji="1" lang="en-US" altLang="ja-JP" sz="2400" dirty="0">
                <a:latin typeface="+mj-ea"/>
                <a:ea typeface="+mj-ea"/>
              </a:rPr>
              <a:t> </a:t>
            </a:r>
            <a:r>
              <a:rPr lang="en-US" altLang="ja-JP" sz="2400" dirty="0">
                <a:latin typeface="+mj-ea"/>
                <a:ea typeface="+mj-ea"/>
              </a:rPr>
              <a:t>13:00-16:00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C3E978B8-C757-F44F-7CBE-C39019C85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128" y="1196752"/>
            <a:ext cx="3513600" cy="21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43616</TotalTime>
  <Words>210</Words>
  <Application>Microsoft Office PowerPoint</Application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HGPｺﾞｼｯｸE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2311</cp:revision>
  <cp:lastPrinted>2022-01-27T06:52:39Z</cp:lastPrinted>
  <dcterms:created xsi:type="dcterms:W3CDTF">2002-09-26T02:44:22Z</dcterms:created>
  <dcterms:modified xsi:type="dcterms:W3CDTF">2023-08-15T06:27:44Z</dcterms:modified>
  <cp:contentStatus/>
</cp:coreProperties>
</file>