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445" r:id="rId2"/>
  </p:sldIdLst>
  <p:sldSz cx="9906000" cy="6858000" type="A4"/>
  <p:notesSz cx="9866313" cy="67357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AEBAB5F9-3ECE-49B3-BB35-F73CC38A1EAB}">
          <p14:sldIdLst>
            <p14:sldId id="445"/>
          </p14:sldIdLst>
        </p14:section>
      </p14:sectionLst>
    </p:ext>
    <p:ext uri="{EFAFB233-063F-42B5-8137-9DF3F51BA10A}">
      <p15:sldGuideLst xmlns:p15="http://schemas.microsoft.com/office/powerpoint/2012/main">
        <p15:guide id="1" orient="horz" pos="2160">
          <p15:clr>
            <a:srgbClr val="A4A3A4"/>
          </p15:clr>
        </p15:guide>
        <p15:guide id="2" orient="horz" pos="4319">
          <p15:clr>
            <a:srgbClr val="A4A3A4"/>
          </p15:clr>
        </p15:guide>
        <p15:guide id="3" pos="3120">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FF99"/>
    <a:srgbClr val="009900"/>
    <a:srgbClr val="CCFFFF"/>
    <a:srgbClr val="3333FF"/>
    <a:srgbClr val="FF5050"/>
    <a:srgbClr val="33CC33"/>
    <a:srgbClr val="FF9900"/>
    <a:srgbClr val="66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5267" autoAdjust="0"/>
  </p:normalViewPr>
  <p:slideViewPr>
    <p:cSldViewPr>
      <p:cViewPr varScale="1">
        <p:scale>
          <a:sx n="71" d="100"/>
          <a:sy n="71" d="100"/>
        </p:scale>
        <p:origin x="1476" y="60"/>
      </p:cViewPr>
      <p:guideLst>
        <p:guide orient="horz" pos="2160"/>
        <p:guide orient="horz" pos="4319"/>
        <p:guide pos="3120"/>
      </p:guideLst>
    </p:cSldViewPr>
  </p:slideViewPr>
  <p:notesTextViewPr>
    <p:cViewPr>
      <p:scale>
        <a:sx n="75" d="100"/>
        <a:sy n="75" d="100"/>
      </p:scale>
      <p:origin x="0" y="0"/>
    </p:cViewPr>
  </p:notesTextViewPr>
  <p:sorterViewPr>
    <p:cViewPr>
      <p:scale>
        <a:sx n="75" d="100"/>
        <a:sy n="75" d="100"/>
      </p:scale>
      <p:origin x="0" y="0"/>
    </p:cViewPr>
  </p:sorterViewPr>
  <p:notesViewPr>
    <p:cSldViewPr>
      <p:cViewPr varScale="1">
        <p:scale>
          <a:sx n="91" d="100"/>
          <a:sy n="91" d="100"/>
        </p:scale>
        <p:origin x="1738" y="6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3" name="Rectangle 3"/>
          <p:cNvSpPr>
            <a:spLocks noGrp="1" noChangeArrowheads="1"/>
          </p:cNvSpPr>
          <p:nvPr>
            <p:ph type="dt" sz="quarter" idx="1"/>
          </p:nvPr>
        </p:nvSpPr>
        <p:spPr bwMode="auto">
          <a:xfrm>
            <a:off x="5588007" y="1"/>
            <a:ext cx="4276725" cy="336550"/>
          </a:xfrm>
          <a:prstGeom prst="rect">
            <a:avLst/>
          </a:prstGeom>
          <a:noFill/>
          <a:ln w="9525">
            <a:noFill/>
            <a:miter lim="800000"/>
            <a:headEnd/>
            <a:tailEnd/>
          </a:ln>
          <a:effectLst/>
        </p:spPr>
        <p:txBody>
          <a:bodyPr vert="horz" wrap="square" lIns="90409" tIns="45203" rIns="90409" bIns="45203" numCol="1" anchor="t" anchorCtr="0" compatLnSpc="1">
            <a:prstTxWarp prst="textNoShape">
              <a:avLst/>
            </a:prstTxWarp>
          </a:bodyPr>
          <a:lstStyle>
            <a:lvl1pPr algn="r" defTabSz="904008" eaLnBrk="1" hangingPunct="1">
              <a:defRPr sz="1200">
                <a:latin typeface="Arial" charset="0"/>
              </a:defRPr>
            </a:lvl1pPr>
          </a:lstStyle>
          <a:p>
            <a:pPr>
              <a:defRPr/>
            </a:pPr>
            <a:endParaRPr lang="en-US" altLang="ja-JP"/>
          </a:p>
        </p:txBody>
      </p:sp>
      <p:sp>
        <p:nvSpPr>
          <p:cNvPr id="122884" name="Rectangle 4"/>
          <p:cNvSpPr>
            <a:spLocks noGrp="1" noChangeArrowheads="1"/>
          </p:cNvSpPr>
          <p:nvPr>
            <p:ph type="ftr" sz="quarter" idx="2"/>
          </p:nvPr>
        </p:nvSpPr>
        <p:spPr bwMode="auto">
          <a:xfrm>
            <a:off x="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defTabSz="904008" eaLnBrk="1" hangingPunct="1">
              <a:defRPr sz="1200">
                <a:latin typeface="Arial" charset="0"/>
              </a:defRPr>
            </a:lvl1pPr>
          </a:lstStyle>
          <a:p>
            <a:pPr>
              <a:defRPr/>
            </a:pPr>
            <a:endParaRPr lang="en-US" altLang="ja-JP"/>
          </a:p>
        </p:txBody>
      </p:sp>
      <p:sp>
        <p:nvSpPr>
          <p:cNvPr id="122885" name="Rectangle 5"/>
          <p:cNvSpPr>
            <a:spLocks noGrp="1" noChangeArrowheads="1"/>
          </p:cNvSpPr>
          <p:nvPr>
            <p:ph type="sldNum" sz="quarter" idx="3"/>
          </p:nvPr>
        </p:nvSpPr>
        <p:spPr bwMode="auto">
          <a:xfrm>
            <a:off x="5588007" y="6397625"/>
            <a:ext cx="4276725" cy="336550"/>
          </a:xfrm>
          <a:prstGeom prst="rect">
            <a:avLst/>
          </a:prstGeom>
          <a:noFill/>
          <a:ln w="9525">
            <a:noFill/>
            <a:miter lim="800000"/>
            <a:headEnd/>
            <a:tailEnd/>
          </a:ln>
          <a:effectLst/>
        </p:spPr>
        <p:txBody>
          <a:bodyPr vert="horz" wrap="square" lIns="90409" tIns="45203" rIns="90409" bIns="45203" numCol="1" anchor="b" anchorCtr="0" compatLnSpc="1">
            <a:prstTxWarp prst="textNoShape">
              <a:avLst/>
            </a:prstTxWarp>
          </a:bodyPr>
          <a:lstStyle>
            <a:lvl1pPr algn="r" defTabSz="903964" eaLnBrk="1" hangingPunct="1">
              <a:defRPr sz="1200"/>
            </a:lvl1pPr>
          </a:lstStyle>
          <a:p>
            <a:pPr>
              <a:defRPr/>
            </a:pPr>
            <a:fld id="{779D47F1-08B5-45BA-BD50-DA0DE3406AA4}" type="slidenum">
              <a:rPr lang="en-US" altLang="ja-JP"/>
              <a:pPr>
                <a:defRPr/>
              </a:pPr>
              <a:t>‹#›</a:t>
            </a:fld>
            <a:endParaRPr lang="en-US" altLang="ja-JP"/>
          </a:p>
        </p:txBody>
      </p:sp>
    </p:spTree>
    <p:extLst>
      <p:ext uri="{BB962C8B-B14F-4D97-AF65-F5344CB8AC3E}">
        <p14:creationId xmlns:p14="http://schemas.microsoft.com/office/powerpoint/2010/main" val="39214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67" name="Rectangle 3"/>
          <p:cNvSpPr>
            <a:spLocks noGrp="1" noChangeArrowheads="1"/>
          </p:cNvSpPr>
          <p:nvPr>
            <p:ph type="dt" idx="1"/>
          </p:nvPr>
        </p:nvSpPr>
        <p:spPr bwMode="auto">
          <a:xfrm>
            <a:off x="5588007" y="1"/>
            <a:ext cx="4276725" cy="336550"/>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lvl1pPr algn="r" defTabSz="905588" eaLnBrk="1" hangingPunct="1">
              <a:defRPr sz="1200">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3108325" y="504825"/>
            <a:ext cx="3648075" cy="2525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89020" y="3198813"/>
            <a:ext cx="7888287" cy="3032125"/>
          </a:xfrm>
          <a:prstGeom prst="rect">
            <a:avLst/>
          </a:prstGeom>
          <a:noFill/>
          <a:ln w="9525">
            <a:noFill/>
            <a:miter lim="800000"/>
            <a:headEnd/>
            <a:tailEnd/>
          </a:ln>
          <a:effectLst/>
        </p:spPr>
        <p:txBody>
          <a:bodyPr vert="horz" wrap="square" lIns="90507" tIns="45253" rIns="90507" bIns="4525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1270" name="Rectangle 6"/>
          <p:cNvSpPr>
            <a:spLocks noGrp="1" noChangeArrowheads="1"/>
          </p:cNvSpPr>
          <p:nvPr>
            <p:ph type="ftr" sz="quarter" idx="4"/>
          </p:nvPr>
        </p:nvSpPr>
        <p:spPr bwMode="auto">
          <a:xfrm>
            <a:off x="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defTabSz="905588" eaLnBrk="1" hangingPunct="1">
              <a:defRPr sz="1200">
                <a:latin typeface="Arial" charset="0"/>
              </a:defRPr>
            </a:lvl1pPr>
          </a:lstStyle>
          <a:p>
            <a:pPr>
              <a:defRPr/>
            </a:pPr>
            <a:endParaRPr lang="en-US" altLang="ja-JP"/>
          </a:p>
        </p:txBody>
      </p:sp>
      <p:sp>
        <p:nvSpPr>
          <p:cNvPr id="11271" name="Rectangle 7"/>
          <p:cNvSpPr>
            <a:spLocks noGrp="1" noChangeArrowheads="1"/>
          </p:cNvSpPr>
          <p:nvPr>
            <p:ph type="sldNum" sz="quarter" idx="5"/>
          </p:nvPr>
        </p:nvSpPr>
        <p:spPr bwMode="auto">
          <a:xfrm>
            <a:off x="5588007" y="6397625"/>
            <a:ext cx="4276725" cy="336550"/>
          </a:xfrm>
          <a:prstGeom prst="rect">
            <a:avLst/>
          </a:prstGeom>
          <a:noFill/>
          <a:ln w="9525">
            <a:noFill/>
            <a:miter lim="800000"/>
            <a:headEnd/>
            <a:tailEnd/>
          </a:ln>
          <a:effectLst/>
        </p:spPr>
        <p:txBody>
          <a:bodyPr vert="horz" wrap="square" lIns="90507" tIns="45253" rIns="90507" bIns="45253" numCol="1" anchor="b" anchorCtr="0" compatLnSpc="1">
            <a:prstTxWarp prst="textNoShape">
              <a:avLst/>
            </a:prstTxWarp>
          </a:bodyPr>
          <a:lstStyle>
            <a:lvl1pPr algn="r" defTabSz="905481" eaLnBrk="1" hangingPunct="1">
              <a:defRPr sz="1200"/>
            </a:lvl1pPr>
          </a:lstStyle>
          <a:p>
            <a:pPr>
              <a:defRPr/>
            </a:pPr>
            <a:fld id="{087A2C61-9F62-4143-968E-E7C7F7FF1C2C}" type="slidenum">
              <a:rPr lang="en-US" altLang="ja-JP"/>
              <a:pPr>
                <a:defRPr/>
              </a:pPr>
              <a:t>‹#›</a:t>
            </a:fld>
            <a:endParaRPr lang="en-US" altLang="ja-JP"/>
          </a:p>
        </p:txBody>
      </p:sp>
    </p:spTree>
    <p:extLst>
      <p:ext uri="{BB962C8B-B14F-4D97-AF65-F5344CB8AC3E}">
        <p14:creationId xmlns:p14="http://schemas.microsoft.com/office/powerpoint/2010/main" val="89914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27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00903" indent="-263236" defTabSz="8927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083068"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20736"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1958403" indent="-207734" defTabSz="8927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15101"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871796"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28493"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785190" indent="-207734" defTabSz="8927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949F6A9-A3E1-46FD-A3FD-8B620CA0CC37}"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45879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8" name="図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6" y="6709029"/>
            <a:ext cx="9921552" cy="12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グラフィックス 14"/>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35042" y="5724076"/>
            <a:ext cx="2133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userDrawn="1"/>
        </p:nvSpPr>
        <p:spPr>
          <a:xfrm>
            <a:off x="7041232" y="6669940"/>
            <a:ext cx="2084225" cy="215444"/>
          </a:xfrm>
          <a:prstGeom prst="rect">
            <a:avLst/>
          </a:prstGeom>
          <a:noFill/>
        </p:spPr>
        <p:txBody>
          <a:bodyPr wrap="square">
            <a:spAutoFit/>
          </a:bodyPr>
          <a:lstStyle/>
          <a:p>
            <a:pPr>
              <a:defRPr/>
            </a:pPr>
            <a:r>
              <a:rPr lang="en-US" altLang="ja-JP" sz="750" dirty="0">
                <a:solidFill>
                  <a:schemeClr val="bg1"/>
                </a:solidFill>
                <a:latin typeface="+mn-lt"/>
                <a:ea typeface="HGP創英角ｺﾞｼｯｸUB" panose="020B0900000000000000" pitchFamily="50" charset="-128"/>
              </a:rPr>
              <a:t>Copyright  ZIP-FM </a:t>
            </a:r>
            <a:r>
              <a:rPr lang="en-US" altLang="ja-JP" sz="750" dirty="0" err="1">
                <a:solidFill>
                  <a:schemeClr val="bg1"/>
                </a:solidFill>
                <a:latin typeface="+mn-lt"/>
                <a:ea typeface="HGP創英角ｺﾞｼｯｸUB" panose="020B0900000000000000" pitchFamily="50" charset="-128"/>
              </a:rPr>
              <a:t>inc</a:t>
            </a:r>
            <a:r>
              <a:rPr lang="en-US" altLang="ja-JP" sz="750" dirty="0">
                <a:solidFill>
                  <a:schemeClr val="bg1"/>
                </a:solidFill>
                <a:latin typeface="+mn-lt"/>
                <a:ea typeface="HGP創英角ｺﾞｼｯｸUB" panose="020B0900000000000000" pitchFamily="50" charset="-128"/>
              </a:rPr>
              <a:t> All Rights Reserved</a:t>
            </a:r>
            <a:endParaRPr lang="ja-JP" altLang="en-US" sz="750" dirty="0">
              <a:solidFill>
                <a:schemeClr val="bg1"/>
              </a:solidFill>
              <a:latin typeface="+mn-lt"/>
              <a:ea typeface="HGP創英角ｺﾞｼｯｸUB" panose="020B0900000000000000" pitchFamily="50" charset="-128"/>
            </a:endParaRPr>
          </a:p>
        </p:txBody>
      </p:sp>
      <p:sp>
        <p:nvSpPr>
          <p:cNvPr id="10" name="正方形/長方形 9"/>
          <p:cNvSpPr/>
          <p:nvPr userDrawn="1"/>
        </p:nvSpPr>
        <p:spPr>
          <a:xfrm>
            <a:off x="0" y="0"/>
            <a:ext cx="9906000" cy="6858000"/>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269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022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0579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68655" y="2556512"/>
            <a:ext cx="7578090" cy="1764030"/>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37310" y="4663440"/>
            <a:ext cx="6240780" cy="2103120"/>
          </a:xfrm>
          <a:prstGeom prst="rect">
            <a:avLst/>
          </a:prstGeom>
        </p:spPr>
        <p:txBody>
          <a:bodyPr/>
          <a:lstStyle>
            <a:lvl1pPr marL="0" indent="0" algn="ctr">
              <a:buNone/>
              <a:defRPr>
                <a:solidFill>
                  <a:schemeClr val="tx1">
                    <a:tint val="75000"/>
                  </a:schemeClr>
                </a:solidFill>
              </a:defRPr>
            </a:lvl1pPr>
            <a:lvl2pPr marL="311079" indent="0" algn="ctr">
              <a:buNone/>
              <a:defRPr>
                <a:solidFill>
                  <a:schemeClr val="tx1">
                    <a:tint val="75000"/>
                  </a:schemeClr>
                </a:solidFill>
              </a:defRPr>
            </a:lvl2pPr>
            <a:lvl3pPr marL="622158" indent="0" algn="ctr">
              <a:buNone/>
              <a:defRPr>
                <a:solidFill>
                  <a:schemeClr val="tx1">
                    <a:tint val="75000"/>
                  </a:schemeClr>
                </a:solidFill>
              </a:defRPr>
            </a:lvl3pPr>
            <a:lvl4pPr marL="933237" indent="0" algn="ctr">
              <a:buNone/>
              <a:defRPr>
                <a:solidFill>
                  <a:schemeClr val="tx1">
                    <a:tint val="75000"/>
                  </a:schemeClr>
                </a:solidFill>
              </a:defRPr>
            </a:lvl4pPr>
            <a:lvl5pPr marL="1244316" indent="0" algn="ctr">
              <a:buNone/>
              <a:defRPr>
                <a:solidFill>
                  <a:schemeClr val="tx1">
                    <a:tint val="75000"/>
                  </a:schemeClr>
                </a:solidFill>
              </a:defRPr>
            </a:lvl5pPr>
            <a:lvl6pPr marL="1555394" indent="0" algn="ctr">
              <a:buNone/>
              <a:defRPr>
                <a:solidFill>
                  <a:schemeClr val="tx1">
                    <a:tint val="75000"/>
                  </a:schemeClr>
                </a:solidFill>
              </a:defRPr>
            </a:lvl6pPr>
            <a:lvl7pPr marL="1866473" indent="0" algn="ctr">
              <a:buNone/>
              <a:defRPr>
                <a:solidFill>
                  <a:schemeClr val="tx1">
                    <a:tint val="75000"/>
                  </a:schemeClr>
                </a:solidFill>
              </a:defRPr>
            </a:lvl7pPr>
            <a:lvl8pPr marL="2177552" indent="0" algn="ctr">
              <a:buNone/>
              <a:defRPr>
                <a:solidFill>
                  <a:schemeClr val="tx1">
                    <a:tint val="75000"/>
                  </a:schemeClr>
                </a:solidFill>
              </a:defRPr>
            </a:lvl8pPr>
            <a:lvl9pPr marL="2488631"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46088" y="7627938"/>
            <a:ext cx="2079625" cy="438150"/>
          </a:xfrm>
          <a:prstGeom prst="rect">
            <a:avLst/>
          </a:prstGeom>
        </p:spPr>
        <p:txBody>
          <a:bodyPr/>
          <a:lstStyle>
            <a:lvl1pPr>
              <a:defRPr/>
            </a:lvl1pPr>
          </a:lstStyle>
          <a:p>
            <a:pPr>
              <a:defRPr/>
            </a:pPr>
            <a:fld id="{EC83580F-DBF0-42FB-A548-F3D5BBF22973}" type="datetime1">
              <a:rPr lang="zh-CN" altLang="en-US"/>
              <a:pPr>
                <a:defRPr/>
              </a:pPr>
              <a:t>2025/3/27</a:t>
            </a:fld>
            <a:endParaRPr lang="zh-CN" altLang="en-US"/>
          </a:p>
        </p:txBody>
      </p:sp>
      <p:sp>
        <p:nvSpPr>
          <p:cNvPr id="5" name="页脚占位符 4"/>
          <p:cNvSpPr>
            <a:spLocks noGrp="1"/>
          </p:cNvSpPr>
          <p:nvPr>
            <p:ph type="ftr" sz="quarter" idx="11"/>
          </p:nvPr>
        </p:nvSpPr>
        <p:spPr>
          <a:xfrm>
            <a:off x="3046413" y="7627938"/>
            <a:ext cx="2822575" cy="438150"/>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389688" y="7627938"/>
            <a:ext cx="2079625" cy="438150"/>
          </a:xfrm>
          <a:prstGeom prst="rect">
            <a:avLst/>
          </a:prstGeom>
        </p:spPr>
        <p:txBody>
          <a:bodyPr/>
          <a:lstStyle>
            <a:lvl1pPr>
              <a:defRPr/>
            </a:lvl1pPr>
          </a:lstStyle>
          <a:p>
            <a:pPr>
              <a:defRPr/>
            </a:pPr>
            <a:fld id="{EC9AE678-B0B0-4A08-898C-631A70CFDFEC}" type="slidenum">
              <a:rPr lang="zh-CN" altLang="en-US"/>
              <a:pPr>
                <a:defRPr/>
              </a:pPr>
              <a:t>‹#›</a:t>
            </a:fld>
            <a:endParaRPr lang="zh-CN" altLang="en-US"/>
          </a:p>
        </p:txBody>
      </p:sp>
    </p:spTree>
    <p:extLst>
      <p:ext uri="{BB962C8B-B14F-4D97-AF65-F5344CB8AC3E}">
        <p14:creationId xmlns:p14="http://schemas.microsoft.com/office/powerpoint/2010/main" val="275061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idx="1"/>
          </p:nvPr>
        </p:nvSpPr>
        <p:spPr>
          <a:xfrm>
            <a:off x="495300" y="1600200"/>
            <a:ext cx="89154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9342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ja-JP" altLang="en-US" dirty="0"/>
              <a:t>マスタ タイトルの書式設定</a:t>
            </a:r>
          </a:p>
        </p:txBody>
      </p:sp>
      <p:sp>
        <p:nvSpPr>
          <p:cNvPr id="3" name="テキスト プレースホルダ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8295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dirty="0"/>
              <a:t>マスタ タイトルの書式設定</a:t>
            </a:r>
          </a:p>
        </p:txBody>
      </p:sp>
      <p:sp>
        <p:nvSpPr>
          <p:cNvPr id="3" name="コンテンツ プレースホルダ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693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2680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68815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19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1069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54052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7" name="Picture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24825" y="166688"/>
            <a:ext cx="15732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flipV="1">
            <a:off x="0" y="822657"/>
            <a:ext cx="9906000" cy="6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userDrawn="1"/>
        </p:nvSpPr>
        <p:spPr>
          <a:xfrm>
            <a:off x="0" y="0"/>
            <a:ext cx="9906000" cy="6858000"/>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6635" r:id="rId1"/>
    <p:sldLayoutId id="2147486625" r:id="rId2"/>
    <p:sldLayoutId id="2147486626" r:id="rId3"/>
    <p:sldLayoutId id="2147486627" r:id="rId4"/>
    <p:sldLayoutId id="2147486628" r:id="rId5"/>
    <p:sldLayoutId id="2147486629" r:id="rId6"/>
    <p:sldLayoutId id="2147486630" r:id="rId7"/>
    <p:sldLayoutId id="2147486631" r:id="rId8"/>
    <p:sldLayoutId id="2147486632" r:id="rId9"/>
    <p:sldLayoutId id="2147486633" r:id="rId10"/>
    <p:sldLayoutId id="2147486634" r:id="rId11"/>
    <p:sldLayoutId id="214748663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645737728"/>
              </p:ext>
            </p:extLst>
          </p:nvPr>
        </p:nvGraphicFramePr>
        <p:xfrm>
          <a:off x="416496" y="1211976"/>
          <a:ext cx="5274440" cy="5128470"/>
        </p:xfrm>
        <a:graphic>
          <a:graphicData uri="http://schemas.openxmlformats.org/drawingml/2006/table">
            <a:tbl>
              <a:tblPr firstRow="1" bandRow="1">
                <a:tableStyleId>{5940675A-B579-460E-94D1-54222C63F5DA}</a:tableStyleId>
              </a:tblPr>
              <a:tblGrid>
                <a:gridCol w="1318610">
                  <a:extLst>
                    <a:ext uri="{9D8B030D-6E8A-4147-A177-3AD203B41FA5}">
                      <a16:colId xmlns:a16="http://schemas.microsoft.com/office/drawing/2014/main" val="20000"/>
                    </a:ext>
                  </a:extLst>
                </a:gridCol>
                <a:gridCol w="3955830">
                  <a:extLst>
                    <a:ext uri="{9D8B030D-6E8A-4147-A177-3AD203B41FA5}">
                      <a16:colId xmlns:a16="http://schemas.microsoft.com/office/drawing/2014/main" val="20001"/>
                    </a:ext>
                  </a:extLst>
                </a:gridCol>
              </a:tblGrid>
              <a:tr h="1856984">
                <a:tc>
                  <a:txBody>
                    <a:bodyPr/>
                    <a:lstStyle/>
                    <a:p>
                      <a:pPr algn="ctr"/>
                      <a:r>
                        <a:rPr kumimoji="1" lang="en-US" altLang="ja-JP" sz="1200" b="0" dirty="0">
                          <a:solidFill>
                            <a:schemeClr val="bg1"/>
                          </a:solidFill>
                          <a:latin typeface="+mn-ea"/>
                          <a:ea typeface="+mn-ea"/>
                        </a:rPr>
                        <a:t>PROGRAM</a:t>
                      </a:r>
                    </a:p>
                    <a:p>
                      <a:pPr algn="ctr"/>
                      <a:r>
                        <a:rPr kumimoji="1" lang="en-US" altLang="ja-JP" sz="1200" b="0" dirty="0">
                          <a:solidFill>
                            <a:schemeClr val="bg1"/>
                          </a:solidFill>
                          <a:latin typeface="+mn-ea"/>
                          <a:ea typeface="+mn-ea"/>
                        </a:rPr>
                        <a:t>CONCEPT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a:latin typeface="+mn-ea"/>
                          <a:ea typeface="+mn-ea"/>
                        </a:rPr>
                        <a:t>休日気分も最高潮、誰かと心躍るキラキラした時間を共有したくなる土曜午後！</a:t>
                      </a:r>
                      <a:endParaRPr kumimoji="1" lang="en-US" altLang="ja-JP" sz="1200" b="0" dirty="0">
                        <a:latin typeface="+mn-ea"/>
                        <a:ea typeface="+mn-ea"/>
                      </a:endParaRPr>
                    </a:p>
                    <a:p>
                      <a:pPr algn="l"/>
                      <a:r>
                        <a:rPr kumimoji="1" lang="ja-JP" altLang="en-US" sz="1200" b="0" dirty="0">
                          <a:latin typeface="+mn-ea"/>
                          <a:ea typeface="+mn-ea"/>
                        </a:rPr>
                        <a:t>リスナーのみなさんからのメッセージやリクエストにお応えしたり、番組に遊びに来てくれたゲストにインタビューしたり、このエリアの気になる情報を教えてもらったり</a:t>
                      </a:r>
                      <a:r>
                        <a:rPr kumimoji="1" lang="en-US" altLang="ja-JP" sz="1200" b="0" dirty="0">
                          <a:latin typeface="+mn-ea"/>
                          <a:ea typeface="+mn-ea"/>
                        </a:rPr>
                        <a:t>...</a:t>
                      </a:r>
                      <a:r>
                        <a:rPr kumimoji="1" lang="ja-JP" altLang="en-US" sz="1200" b="0" dirty="0">
                          <a:latin typeface="+mn-ea"/>
                          <a:ea typeface="+mn-ea"/>
                        </a:rPr>
                        <a:t>、いろんな人・モノ・コトと繋がっていきます。</a:t>
                      </a:r>
                      <a:endParaRPr kumimoji="1" lang="en-US" altLang="ja-JP" sz="1200" b="0" dirty="0">
                        <a:latin typeface="+mn-ea"/>
                        <a:ea typeface="+mn-ea"/>
                      </a:endParaRPr>
                    </a:p>
                    <a:p>
                      <a:pPr algn="l"/>
                      <a:r>
                        <a:rPr kumimoji="1" lang="ja-JP" altLang="en-US" sz="1200" b="0" dirty="0">
                          <a:latin typeface="+mn-ea"/>
                          <a:ea typeface="+mn-ea"/>
                        </a:rPr>
                        <a:t>公開生放送も積極的に行い、</a:t>
                      </a:r>
                      <a:r>
                        <a:rPr kumimoji="1" lang="en-US" altLang="ja-JP" sz="1200" b="0" dirty="0">
                          <a:latin typeface="+mn-ea"/>
                          <a:ea typeface="+mn-ea"/>
                        </a:rPr>
                        <a:t>ZIPPIE</a:t>
                      </a:r>
                      <a:r>
                        <a:rPr kumimoji="1" lang="ja-JP" altLang="en-US" sz="1200" b="0" dirty="0">
                          <a:latin typeface="+mn-ea"/>
                          <a:ea typeface="+mn-ea"/>
                        </a:rPr>
                        <a:t>のみなさんに会いに街に繰り出します！</a:t>
                      </a:r>
                      <a:endParaRPr kumimoji="1" lang="en-US" altLang="ja-JP" sz="1200" b="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n-ea"/>
                          <a:ea typeface="+mn-ea"/>
                        </a:rPr>
                        <a:t>清里千聖と一緒に、土曜の午後を一緒に楽しみましょう！</a:t>
                      </a:r>
                      <a:endParaRPr kumimoji="1" lang="en-US" altLang="ja-JP" sz="1200" b="0" dirty="0">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85599">
                <a:tc>
                  <a:txBody>
                    <a:bodyPr/>
                    <a:lstStyle/>
                    <a:p>
                      <a:pPr algn="ctr">
                        <a:lnSpc>
                          <a:spcPts val="1800"/>
                        </a:lnSpc>
                      </a:pPr>
                      <a:r>
                        <a:rPr lang="en-US" altLang="ja-JP" sz="1200" b="0" dirty="0">
                          <a:solidFill>
                            <a:schemeClr val="bg1"/>
                          </a:solidFill>
                          <a:latin typeface="+mn-ea"/>
                          <a:ea typeface="+mn-ea"/>
                        </a:rPr>
                        <a:t>NAVIGATOR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ja-JP" altLang="en-US" sz="1200" b="0" dirty="0">
                          <a:latin typeface="+mn-ea"/>
                          <a:ea typeface="+mn-ea"/>
                        </a:rPr>
                        <a:t>清里千聖</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48247">
                <a:tc>
                  <a:txBody>
                    <a:bodyPr/>
                    <a:lstStyle/>
                    <a:p>
                      <a:pPr algn="ctr">
                        <a:lnSpc>
                          <a:spcPts val="1800"/>
                        </a:lnSpc>
                      </a:pPr>
                      <a:r>
                        <a:rPr lang="en-US" altLang="ja-JP" sz="1200" b="0" dirty="0">
                          <a:solidFill>
                            <a:schemeClr val="bg1"/>
                          </a:solidFill>
                          <a:latin typeface="+mn-ea"/>
                          <a:ea typeface="+mn-ea"/>
                        </a:rPr>
                        <a:t>NAVIGATOR</a:t>
                      </a:r>
                    </a:p>
                    <a:p>
                      <a:pPr algn="ctr">
                        <a:lnSpc>
                          <a:spcPts val="1800"/>
                        </a:lnSpc>
                      </a:pPr>
                      <a:r>
                        <a:rPr lang="en-US" altLang="ja-JP" sz="1200" b="0" dirty="0">
                          <a:solidFill>
                            <a:schemeClr val="bg1"/>
                          </a:solidFill>
                          <a:latin typeface="+mn-ea"/>
                          <a:ea typeface="+mn-ea"/>
                        </a:rPr>
                        <a:t>PROFILE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1200" b="0" dirty="0">
                          <a:solidFill>
                            <a:schemeClr val="tx1"/>
                          </a:solidFill>
                          <a:latin typeface="+mn-ea"/>
                          <a:ea typeface="+mn-ea"/>
                        </a:rPr>
                        <a:t>高校</a:t>
                      </a:r>
                      <a:r>
                        <a:rPr lang="en-US" altLang="ja-JP" sz="1200" b="0" dirty="0">
                          <a:solidFill>
                            <a:schemeClr val="tx1"/>
                          </a:solidFill>
                          <a:latin typeface="+mn-ea"/>
                          <a:ea typeface="+mn-ea"/>
                        </a:rPr>
                        <a:t>2</a:t>
                      </a:r>
                      <a:r>
                        <a:rPr lang="ja-JP" altLang="en-US" sz="1200" b="0" dirty="0">
                          <a:solidFill>
                            <a:schemeClr val="tx1"/>
                          </a:solidFill>
                          <a:latin typeface="+mn-ea"/>
                          <a:ea typeface="+mn-ea"/>
                        </a:rPr>
                        <a:t>年生の時にスカウトをされ愛知県公認アイドル</a:t>
                      </a:r>
                      <a:r>
                        <a:rPr lang="en-US" altLang="ja-JP" sz="1200" b="0" dirty="0">
                          <a:solidFill>
                            <a:schemeClr val="tx1"/>
                          </a:solidFill>
                          <a:latin typeface="+mn-ea"/>
                          <a:ea typeface="+mn-ea"/>
                        </a:rPr>
                        <a:t>OS☆U</a:t>
                      </a:r>
                      <a:r>
                        <a:rPr lang="ja-JP" altLang="en-US" sz="1200" b="0" dirty="0">
                          <a:solidFill>
                            <a:schemeClr val="tx1"/>
                          </a:solidFill>
                          <a:latin typeface="+mn-ea"/>
                          <a:ea typeface="+mn-ea"/>
                        </a:rPr>
                        <a:t>の活動を開始。グループの</a:t>
                      </a:r>
                      <a:r>
                        <a:rPr lang="en-US" altLang="ja-JP" sz="1200" b="0" dirty="0">
                          <a:solidFill>
                            <a:schemeClr val="tx1"/>
                          </a:solidFill>
                          <a:latin typeface="+mn-ea"/>
                          <a:ea typeface="+mn-ea"/>
                        </a:rPr>
                        <a:t>1</a:t>
                      </a:r>
                      <a:r>
                        <a:rPr lang="ja-JP" altLang="en-US" sz="1200" b="0" dirty="0">
                          <a:solidFill>
                            <a:schemeClr val="tx1"/>
                          </a:solidFill>
                          <a:latin typeface="+mn-ea"/>
                          <a:ea typeface="+mn-ea"/>
                        </a:rPr>
                        <a:t>期生、初代キャプテンとして活動しながら椙山女学園大学文化情報学部に進学、</a:t>
                      </a:r>
                      <a:r>
                        <a:rPr lang="en-US" altLang="ja-JP" sz="1200" b="0" dirty="0">
                          <a:solidFill>
                            <a:schemeClr val="tx1"/>
                          </a:solidFill>
                          <a:latin typeface="+mn-ea"/>
                          <a:ea typeface="+mn-ea"/>
                        </a:rPr>
                        <a:t>2016</a:t>
                      </a:r>
                      <a:r>
                        <a:rPr lang="ja-JP" altLang="en-US" sz="1200" b="0" dirty="0">
                          <a:solidFill>
                            <a:schemeClr val="tx1"/>
                          </a:solidFill>
                          <a:latin typeface="+mn-ea"/>
                          <a:ea typeface="+mn-ea"/>
                        </a:rPr>
                        <a:t>年卒業。東海地区選抜アイドルユニット</a:t>
                      </a:r>
                      <a:r>
                        <a:rPr lang="en-US" altLang="ja-JP" sz="1200" b="0" dirty="0">
                          <a:solidFill>
                            <a:schemeClr val="tx1"/>
                          </a:solidFill>
                          <a:latin typeface="+mn-ea"/>
                          <a:ea typeface="+mn-ea"/>
                        </a:rPr>
                        <a:t>7☆3</a:t>
                      </a:r>
                      <a:r>
                        <a:rPr lang="ja-JP" altLang="en-US" sz="1200" b="0" dirty="0">
                          <a:solidFill>
                            <a:schemeClr val="tx1"/>
                          </a:solidFill>
                          <a:latin typeface="+mn-ea"/>
                          <a:ea typeface="+mn-ea"/>
                        </a:rPr>
                        <a:t>の初期メンバー、センターとしても活動。</a:t>
                      </a:r>
                      <a:r>
                        <a:rPr lang="en-US" altLang="ja-JP" sz="1200" b="0" dirty="0">
                          <a:solidFill>
                            <a:schemeClr val="tx1"/>
                          </a:solidFill>
                          <a:latin typeface="+mn-ea"/>
                          <a:ea typeface="+mn-ea"/>
                        </a:rPr>
                        <a:t>2017</a:t>
                      </a:r>
                      <a:r>
                        <a:rPr lang="ja-JP" altLang="en-US" sz="1200" b="0" dirty="0">
                          <a:solidFill>
                            <a:schemeClr val="tx1"/>
                          </a:solidFill>
                          <a:latin typeface="+mn-ea"/>
                          <a:ea typeface="+mn-ea"/>
                        </a:rPr>
                        <a:t>年</a:t>
                      </a:r>
                      <a:r>
                        <a:rPr lang="en-US" altLang="ja-JP" sz="1200" b="0" dirty="0">
                          <a:solidFill>
                            <a:schemeClr val="tx1"/>
                          </a:solidFill>
                          <a:latin typeface="+mn-ea"/>
                          <a:ea typeface="+mn-ea"/>
                        </a:rPr>
                        <a:t>4</a:t>
                      </a:r>
                      <a:r>
                        <a:rPr lang="ja-JP" altLang="en-US" sz="1200" b="0" dirty="0">
                          <a:solidFill>
                            <a:schemeClr val="tx1"/>
                          </a:solidFill>
                          <a:latin typeface="+mn-ea"/>
                          <a:ea typeface="+mn-ea"/>
                        </a:rPr>
                        <a:t>月より</a:t>
                      </a:r>
                      <a:r>
                        <a:rPr lang="en-US" altLang="ja-JP" sz="1200" b="0" dirty="0">
                          <a:solidFill>
                            <a:schemeClr val="tx1"/>
                          </a:solidFill>
                          <a:latin typeface="+mn-ea"/>
                          <a:ea typeface="+mn-ea"/>
                        </a:rPr>
                        <a:t>ZIP-FM</a:t>
                      </a:r>
                      <a:r>
                        <a:rPr lang="ja-JP" altLang="en-US" sz="1200" b="0" dirty="0">
                          <a:solidFill>
                            <a:schemeClr val="tx1"/>
                          </a:solidFill>
                          <a:latin typeface="+mn-ea"/>
                          <a:ea typeface="+mn-ea"/>
                        </a:rPr>
                        <a:t>のミュージックナビゲーターとしての活動を開始。</a:t>
                      </a:r>
                      <a:r>
                        <a:rPr lang="en-US" altLang="ja-JP" sz="1200" b="0" dirty="0">
                          <a:solidFill>
                            <a:schemeClr val="tx1"/>
                          </a:solidFill>
                          <a:latin typeface="+mn-ea"/>
                          <a:ea typeface="+mn-ea"/>
                        </a:rPr>
                        <a:t>TV</a:t>
                      </a:r>
                      <a:r>
                        <a:rPr lang="ja-JP" altLang="en-US" sz="1200" b="0" dirty="0">
                          <a:solidFill>
                            <a:schemeClr val="tx1"/>
                          </a:solidFill>
                          <a:latin typeface="+mn-ea"/>
                          <a:ea typeface="+mn-ea"/>
                        </a:rPr>
                        <a:t>、イベント </a:t>
                      </a:r>
                      <a:r>
                        <a:rPr lang="en-US" altLang="ja-JP" sz="1200" b="0" dirty="0">
                          <a:solidFill>
                            <a:schemeClr val="tx1"/>
                          </a:solidFill>
                          <a:latin typeface="+mn-ea"/>
                          <a:ea typeface="+mn-ea"/>
                        </a:rPr>
                        <a:t>MC</a:t>
                      </a:r>
                      <a:r>
                        <a:rPr lang="ja-JP" altLang="en-US" sz="1200" b="0" dirty="0">
                          <a:solidFill>
                            <a:schemeClr val="tx1"/>
                          </a:solidFill>
                          <a:latin typeface="+mn-ea"/>
                          <a:ea typeface="+mn-ea"/>
                        </a:rPr>
                        <a:t>、ナレーション、企業や行政のプロモーション動画などに出演中。</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668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solidFill>
                          <a:latin typeface="+mn-ea"/>
                          <a:ea typeface="+mn-ea"/>
                        </a:rPr>
                        <a:t>TARGET</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kumimoji="1" lang="en-US" altLang="ja-JP" sz="1200" b="0" dirty="0">
                          <a:solidFill>
                            <a:schemeClr val="tx1"/>
                          </a:solidFill>
                          <a:latin typeface="+mn-ea"/>
                          <a:ea typeface="+mn-ea"/>
                        </a:rPr>
                        <a:t>16</a:t>
                      </a:r>
                      <a:r>
                        <a:rPr kumimoji="1" lang="ja-JP" altLang="en-US" sz="1200" b="0" dirty="0">
                          <a:solidFill>
                            <a:schemeClr val="tx1"/>
                          </a:solidFill>
                          <a:latin typeface="+mn-ea"/>
                          <a:ea typeface="+mn-ea"/>
                        </a:rPr>
                        <a:t>～</a:t>
                      </a:r>
                      <a:r>
                        <a:rPr kumimoji="1" lang="en-US" altLang="ja-JP" sz="1200" b="0" dirty="0">
                          <a:solidFill>
                            <a:schemeClr val="tx1"/>
                          </a:solidFill>
                          <a:latin typeface="+mn-ea"/>
                          <a:ea typeface="+mn-ea"/>
                        </a:rPr>
                        <a:t>49</a:t>
                      </a:r>
                      <a:r>
                        <a:rPr kumimoji="1" lang="ja-JP" altLang="en-US" sz="1200" b="0" dirty="0">
                          <a:solidFill>
                            <a:schemeClr val="tx1"/>
                          </a:solidFill>
                          <a:latin typeface="+mn-ea"/>
                          <a:ea typeface="+mn-ea"/>
                        </a:rPr>
                        <a:t>歳　男・女　ドライブ中のカップル・ファミリー</a:t>
                      </a:r>
                    </a:p>
                    <a:p>
                      <a:pPr algn="l"/>
                      <a:r>
                        <a:rPr kumimoji="1" lang="ja-JP" altLang="en-US" sz="1200" b="0" dirty="0">
                          <a:solidFill>
                            <a:schemeClr val="tx1"/>
                          </a:solidFill>
                          <a:latin typeface="+mn-ea"/>
                          <a:ea typeface="+mn-ea"/>
                        </a:rPr>
                        <a:t>　　　　　　　　　　　　・家内聴取・商工自営業</a:t>
                      </a:r>
                    </a:p>
                    <a:p>
                      <a:pPr algn="l"/>
                      <a:endParaRPr kumimoji="1" lang="ja-JP" altLang="en-US" sz="1200" b="0" dirty="0">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5599">
                <a:tc>
                  <a:txBody>
                    <a:bodyPr/>
                    <a:lstStyle/>
                    <a:p>
                      <a:pPr algn="ctr"/>
                      <a:r>
                        <a:rPr kumimoji="1" lang="en-US" altLang="ja-JP" sz="1200" b="0" dirty="0">
                          <a:solidFill>
                            <a:schemeClr val="bg1"/>
                          </a:solidFill>
                          <a:latin typeface="+mn-ea"/>
                          <a:ea typeface="+mn-ea"/>
                        </a:rPr>
                        <a:t>PROGRAM</a:t>
                      </a:r>
                    </a:p>
                    <a:p>
                      <a:pPr algn="ctr"/>
                      <a:r>
                        <a:rPr kumimoji="1" lang="en-US" altLang="ja-JP" sz="1200" b="0" dirty="0">
                          <a:solidFill>
                            <a:schemeClr val="bg1"/>
                          </a:solidFill>
                          <a:latin typeface="+mn-ea"/>
                          <a:ea typeface="+mn-ea"/>
                        </a:rPr>
                        <a:t>SNS</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n-ea"/>
                          <a:ea typeface="+mn-ea"/>
                        </a:rPr>
                        <a:t>X</a:t>
                      </a:r>
                      <a:r>
                        <a:rPr kumimoji="1" lang="ja-JP" altLang="en-US" sz="1200" b="0" dirty="0">
                          <a:solidFill>
                            <a:schemeClr val="tx1"/>
                          </a:solidFill>
                          <a:latin typeface="+mn-ea"/>
                          <a:ea typeface="+mn-ea"/>
                        </a:rPr>
                        <a:t>：＠</a:t>
                      </a:r>
                      <a:r>
                        <a:rPr kumimoji="1" lang="en-US" altLang="ja-JP" sz="1200" b="0" dirty="0" err="1">
                          <a:solidFill>
                            <a:schemeClr val="tx1"/>
                          </a:solidFill>
                          <a:latin typeface="+mn-ea"/>
                          <a:ea typeface="+mn-ea"/>
                        </a:rPr>
                        <a:t>zip_sparkling</a:t>
                      </a:r>
                      <a:r>
                        <a:rPr kumimoji="1" lang="en-US" altLang="ja-JP" sz="1200" b="0" dirty="0">
                          <a:solidFill>
                            <a:schemeClr val="tx1"/>
                          </a:solidFill>
                          <a:latin typeface="+mn-ea"/>
                          <a:ea typeface="+mn-ea"/>
                        </a:rPr>
                        <a:t> </a:t>
                      </a:r>
                      <a:r>
                        <a:rPr kumimoji="1" lang="ja-JP" altLang="en-US" sz="1200" b="0" dirty="0">
                          <a:solidFill>
                            <a:schemeClr val="tx1"/>
                          </a:solidFill>
                          <a:latin typeface="+mn-ea"/>
                          <a:ea typeface="+mn-ea"/>
                        </a:rPr>
                        <a:t>／</a:t>
                      </a:r>
                      <a:r>
                        <a:rPr kumimoji="1" lang="en-US" altLang="ja-JP" sz="1200" b="0" dirty="0">
                          <a:solidFill>
                            <a:schemeClr val="tx1"/>
                          </a:solidFill>
                          <a:latin typeface="+mn-ea"/>
                          <a:ea typeface="+mn-ea"/>
                        </a:rPr>
                        <a:t>12,069</a:t>
                      </a:r>
                      <a:r>
                        <a:rPr kumimoji="1" lang="ja-JP" altLang="en-US" sz="1200" b="0" dirty="0">
                          <a:solidFill>
                            <a:schemeClr val="tx1"/>
                          </a:solidFill>
                          <a:latin typeface="+mn-ea"/>
                          <a:ea typeface="+mn-ea"/>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　　　　　　　　　　　　　</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16496" y="127460"/>
            <a:ext cx="2028119" cy="646331"/>
          </a:xfrm>
          <a:prstGeom prst="rect">
            <a:avLst/>
          </a:prstGeom>
          <a:noFill/>
        </p:spPr>
        <p:txBody>
          <a:bodyPr wrap="none" rtlCol="0">
            <a:spAutoFit/>
          </a:bodyPr>
          <a:lstStyle/>
          <a:p>
            <a:r>
              <a:rPr lang="en-US" altLang="ja-JP" sz="3600" b="1" dirty="0">
                <a:latin typeface="+mj-ea"/>
                <a:ea typeface="+mj-ea"/>
              </a:rPr>
              <a:t>Sparkling</a:t>
            </a:r>
            <a:endParaRPr kumimoji="1" lang="ja-JP" altLang="en-US" sz="3600" b="1" dirty="0">
              <a:latin typeface="+mj-ea"/>
              <a:ea typeface="+mj-ea"/>
            </a:endParaRPr>
          </a:p>
        </p:txBody>
      </p:sp>
      <p:sp>
        <p:nvSpPr>
          <p:cNvPr id="12" name="テキスト ボックス 11"/>
          <p:cNvSpPr txBox="1"/>
          <p:nvPr/>
        </p:nvSpPr>
        <p:spPr>
          <a:xfrm>
            <a:off x="5373599" y="219792"/>
            <a:ext cx="2291012" cy="461665"/>
          </a:xfrm>
          <a:prstGeom prst="rect">
            <a:avLst/>
          </a:prstGeom>
          <a:noFill/>
        </p:spPr>
        <p:txBody>
          <a:bodyPr wrap="none" rtlCol="0">
            <a:spAutoFit/>
          </a:bodyPr>
          <a:lstStyle/>
          <a:p>
            <a:pPr algn="ctr"/>
            <a:r>
              <a:rPr lang="en-US" altLang="ja-JP" sz="2400" dirty="0">
                <a:latin typeface="+mj-ea"/>
                <a:ea typeface="+mj-ea"/>
              </a:rPr>
              <a:t>Sat</a:t>
            </a:r>
            <a:r>
              <a:rPr kumimoji="1" lang="en-US" altLang="ja-JP" sz="2400" dirty="0">
                <a:latin typeface="+mj-ea"/>
                <a:ea typeface="+mj-ea"/>
              </a:rPr>
              <a:t> </a:t>
            </a:r>
            <a:r>
              <a:rPr lang="en-US" altLang="ja-JP" sz="2400" dirty="0">
                <a:latin typeface="+mj-ea"/>
                <a:ea typeface="+mj-ea"/>
              </a:rPr>
              <a:t>13:00-16:00</a:t>
            </a:r>
            <a:endParaRPr kumimoji="1" lang="ja-JP" altLang="en-US" sz="2400" dirty="0">
              <a:latin typeface="+mj-ea"/>
              <a:ea typeface="+mj-ea"/>
            </a:endParaRPr>
          </a:p>
        </p:txBody>
      </p:sp>
      <p:pic>
        <p:nvPicPr>
          <p:cNvPr id="3" name="図 2" descr="テキスト&#10;&#10;自動的に生成された説明">
            <a:extLst>
              <a:ext uri="{FF2B5EF4-FFF2-40B4-BE49-F238E27FC236}">
                <a16:creationId xmlns:a16="http://schemas.microsoft.com/office/drawing/2014/main" id="{C3E978B8-C757-F44F-7CBE-C39019C85B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5128" y="1196752"/>
            <a:ext cx="3513600" cy="2196000"/>
          </a:xfrm>
          <a:prstGeom prst="rect">
            <a:avLst/>
          </a:prstGeom>
        </p:spPr>
      </p:pic>
    </p:spTree>
    <p:extLst>
      <p:ext uri="{BB962C8B-B14F-4D97-AF65-F5344CB8AC3E}">
        <p14:creationId xmlns:p14="http://schemas.microsoft.com/office/powerpoint/2010/main" val="298557482"/>
      </p:ext>
    </p:extLst>
  </p:cSld>
  <p:clrMapOvr>
    <a:masterClrMapping/>
  </p:clrMapOvr>
</p:sld>
</file>

<file path=ppt/theme/theme1.xml><?xml version="1.0" encoding="utf-8"?>
<a:theme xmlns:a="http://schemas.openxmlformats.org/drawingml/2006/main" name="標準デザイン">
  <a:themeElements>
    <a:clrScheme name="ZIP COLOR1">
      <a:dk1>
        <a:sysClr val="windowText" lastClr="000000"/>
      </a:dk1>
      <a:lt1>
        <a:sysClr val="window" lastClr="FFFFFF"/>
      </a:lt1>
      <a:dk2>
        <a:srgbClr val="797B84"/>
      </a:dk2>
      <a:lt2>
        <a:srgbClr val="D8D8D8"/>
      </a:lt2>
      <a:accent1>
        <a:srgbClr val="EB6432"/>
      </a:accent1>
      <a:accent2>
        <a:srgbClr val="797B84"/>
      </a:accent2>
      <a:accent3>
        <a:srgbClr val="43AC77"/>
      </a:accent3>
      <a:accent4>
        <a:srgbClr val="B13483"/>
      </a:accent4>
      <a:accent5>
        <a:srgbClr val="79C6E7"/>
      </a:accent5>
      <a:accent6>
        <a:srgbClr val="F28B84"/>
      </a:accent6>
      <a:hlink>
        <a:srgbClr val="0070C0"/>
      </a:hlink>
      <a:folHlink>
        <a:srgbClr val="954F72"/>
      </a:folHlink>
    </a:clrScheme>
    <a:fontScheme name="固定フォント">
      <a:majorFont>
        <a:latin typeface="HGPｺﾞｼｯｸE"/>
        <a:ea typeface="HGP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43649</TotalTime>
  <Words>233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HGPｺﾞｼｯｸE</vt:lpstr>
      <vt:lpstr>ＭＳ Ｐゴシック</vt:lpstr>
      <vt:lpstr>Arial</vt:lpstr>
      <vt:lpstr>標準デザイン</vt:lpstr>
      <vt:lpstr>PowerPoint プレゼンテーション</vt:lpstr>
    </vt:vector>
  </TitlesOfParts>
  <Company>ZIP-FM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pcfln168</dc:creator>
  <cp:lastModifiedBy>ZIP-FM</cp:lastModifiedBy>
  <cp:revision>2317</cp:revision>
  <cp:lastPrinted>2022-01-27T06:52:39Z</cp:lastPrinted>
  <dcterms:created xsi:type="dcterms:W3CDTF">2002-09-26T02:44:22Z</dcterms:created>
  <dcterms:modified xsi:type="dcterms:W3CDTF">2025-03-27T08:11:07Z</dcterms:modified>
  <cp:contentStatus/>
</cp:coreProperties>
</file>