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6" d="100"/>
          <a:sy n="116" d="100"/>
        </p:scale>
        <p:origin x="1128" y="102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澤田修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725488"/>
              </p:ext>
            </p:extLst>
          </p:nvPr>
        </p:nvGraphicFramePr>
        <p:xfrm>
          <a:off x="200473" y="980728"/>
          <a:ext cx="6105498" cy="52755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3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11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97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1976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78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472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肉を沢山食べること、プランのない旅行、電車で寝ること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寝る鉄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30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写真、旅行のプランニング、エッセイを書くこと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97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103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生まれも育ちも愛知県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武豊町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。大学を卒業後、アメリカの音楽を生で体験するためニューヨークに渡り、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本以上のライヴを見る。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世界的ロックイベント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Woodstack’99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も経験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現地で雑誌の編集・インターネットラジオの制作などを経験し帰国。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年、第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月から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ミュージック・ナビゲーターとなる。現在は、洋楽ロックバンドのライナー・ノーツや音楽雑誌の執筆、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CM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ナレーションやＭＣなど多岐に渡り活動中。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6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  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　　　　　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「水曜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「月曜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31:00 / 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水曜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「月曜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24:00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30:00 / 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水曜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18:00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24:00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MIDNIGHT JAMZ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REAL ROCKS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REAL-EYES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R18 -Radio Eighteen-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CULTURE RADIO via TOKYO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237015"/>
              </p:ext>
            </p:extLst>
          </p:nvPr>
        </p:nvGraphicFramePr>
        <p:xfrm>
          <a:off x="200473" y="6237312"/>
          <a:ext cx="4178361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83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91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@nikushokuju1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2,841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nikushokuju1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885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5" name="図 4" descr="スーツを着た茶色の髪の男性&#10;&#10;自動的に生成された説明">
            <a:extLst>
              <a:ext uri="{FF2B5EF4-FFF2-40B4-BE49-F238E27FC236}">
                <a16:creationId xmlns:a16="http://schemas.microsoft.com/office/drawing/2014/main" xmlns="" id="{C3B9CA38-E86C-64AC-97B6-8EECBFB6E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527" y="980728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43291</TotalTime>
  <Words>245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2283</cp:revision>
  <cp:lastPrinted>2022-01-27T06:52:39Z</cp:lastPrinted>
  <dcterms:created xsi:type="dcterms:W3CDTF">2002-09-26T02:44:22Z</dcterms:created>
  <dcterms:modified xsi:type="dcterms:W3CDTF">2025-02-05T09:07:40Z</dcterms:modified>
  <cp:contentStatus/>
</cp:coreProperties>
</file>