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85" d="100"/>
          <a:sy n="85" d="100"/>
        </p:scale>
        <p:origin x="1128" y="67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2024/4/10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+mn-ea"/>
                <a:ea typeface="+mn-ea"/>
              </a:rPr>
              <a:t>澤田修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593687"/>
              </p:ext>
            </p:extLst>
          </p:nvPr>
        </p:nvGraphicFramePr>
        <p:xfrm>
          <a:off x="200473" y="980728"/>
          <a:ext cx="6105498" cy="52755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1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97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1976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7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78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zh-TW" altLang="en-US" sz="1200" b="0" dirty="0">
                          <a:latin typeface="+mn-ea"/>
                          <a:ea typeface="+mn-ea"/>
                        </a:rPr>
                        <a:t>愛知県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722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肉を沢山食べること、プランのない旅行、電車で寝ること</a:t>
                      </a:r>
                      <a:r>
                        <a:rPr kumimoji="1" lang="en-US" altLang="ja-JP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ja-JP" alt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寝る鉄</a:t>
                      </a:r>
                      <a:r>
                        <a:rPr kumimoji="1" lang="en-US" altLang="ja-JP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0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写真、旅行のプランニング、エッセイを書くこと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7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2002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103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生まれも育ちも愛知県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武豊町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。大学を卒業後、アメリカの音楽を生で体験するためニューヨークに渡り、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本以上のライヴを見る。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世界的ロックイベント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Woodstack’99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も経験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現地で雑誌の編集・インターネットラジオの制作などを経験し帰国。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2001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年、第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回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ミュージック・ナビゲーター・コンテストでグランプリを受賞。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2002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月から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ミュージック・ナビゲーターとなる。現在は、洋楽ロックバンドのライナー・ノーツや音楽雑誌の執筆、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CM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ナレーションやＭＣなど多岐に渡り活動中。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2002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2002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    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2002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2005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　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2005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　　　　　　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2007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　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　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「水曜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19:00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25:00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「月曜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25:00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31:00 / 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水曜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19:00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25:00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「月曜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24:00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30:00 / 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水曜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18:00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24:00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MIDNIGHT JAMZ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REAL ROCKS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 REAL-EYES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R18 -Radio Eighteen-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CULTURE RADIO via TOKYO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613040"/>
              </p:ext>
            </p:extLst>
          </p:nvPr>
        </p:nvGraphicFramePr>
        <p:xfrm>
          <a:off x="200473" y="6237312"/>
          <a:ext cx="4178361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8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91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@nikushokuju1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2,806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nikushokuju1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855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図 4" descr="スーツを着た茶色の髪の男性&#10;&#10;自動的に生成された説明">
            <a:extLst>
              <a:ext uri="{FF2B5EF4-FFF2-40B4-BE49-F238E27FC236}">
                <a16:creationId xmlns:a16="http://schemas.microsoft.com/office/drawing/2014/main" id="{C3B9CA38-E86C-64AC-97B6-8EECBFB6EA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527" y="980728"/>
            <a:ext cx="336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43290</TotalTime>
  <Words>291</Words>
  <Application>Microsoft Office PowerPoint</Application>
  <PresentationFormat>A4 210 x 297 mm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2281</cp:revision>
  <cp:lastPrinted>2022-01-27T06:52:39Z</cp:lastPrinted>
  <dcterms:created xsi:type="dcterms:W3CDTF">2002-09-26T02:44:22Z</dcterms:created>
  <dcterms:modified xsi:type="dcterms:W3CDTF">2024-04-10T08:40:31Z</dcterms:modified>
  <cp:contentStatus/>
</cp:coreProperties>
</file>