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128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矢方美紀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55960"/>
              </p:ext>
            </p:extLst>
          </p:nvPr>
        </p:nvGraphicFramePr>
        <p:xfrm>
          <a:off x="575726" y="1124744"/>
          <a:ext cx="5354221" cy="49998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大分県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相撲観戦・ファッション・美術鑑賞・一人旅・ギター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お絵描き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(SCK</a:t>
                      </a:r>
                      <a:r>
                        <a:rPr lang="zh-CN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内</a:t>
                      </a:r>
                      <a:r>
                        <a:rPr lang="en-US" altLang="zh-CN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月まで、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SKE48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期生として活動。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月に若年性乳がんにより、手術を受けたことを公表する。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年に行われた「ナゴヤセイユウオーディション」に合格。声優、ナレーション、司会など、名古屋を中心にマルチに活躍中！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SCK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RADIO ORBIT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FAIR NEXT INNOVATION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ICONIC MOMENTS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FAIR NEXT INNOVATION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ASIAN MUSIC CONNECTION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137227"/>
              </p:ext>
            </p:extLst>
          </p:nvPr>
        </p:nvGraphicFramePr>
        <p:xfrm>
          <a:off x="575726" y="6124603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@m6k29miki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26,020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miki_yakata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15,000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ネクタイを締めた女性&#10;&#10;自動的に生成された説明">
            <a:extLst>
              <a:ext uri="{FF2B5EF4-FFF2-40B4-BE49-F238E27FC236}">
                <a16:creationId xmlns:a16="http://schemas.microsoft.com/office/drawing/2014/main" id="{2FFDFC73-E9CF-1560-3915-71D343A6B8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136" y="1124744"/>
            <a:ext cx="3361707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43286</TotalTime>
  <Words>166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2277</cp:revision>
  <cp:lastPrinted>2022-01-27T06:52:39Z</cp:lastPrinted>
  <dcterms:created xsi:type="dcterms:W3CDTF">2002-09-26T02:44:22Z</dcterms:created>
  <dcterms:modified xsi:type="dcterms:W3CDTF">2024-04-10T08:26:19Z</dcterms:modified>
  <cp:contentStatus/>
</cp:coreProperties>
</file>