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81" d="100"/>
          <a:sy n="81" d="100"/>
        </p:scale>
        <p:origin x="1181" y="62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2022/3/28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16496" y="127460"/>
            <a:ext cx="15279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GENZ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35363" y="219792"/>
            <a:ext cx="2967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smtClean="0">
                <a:latin typeface="+mj-ea"/>
                <a:ea typeface="+mj-ea"/>
              </a:rPr>
              <a:t>Mon-Thu </a:t>
            </a:r>
            <a:r>
              <a:rPr lang="en-US" altLang="ja-JP" sz="2400" smtClean="0">
                <a:latin typeface="+mj-ea"/>
                <a:ea typeface="+mj-ea"/>
              </a:rPr>
              <a:t>23:00-25:00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278283"/>
              </p:ext>
            </p:extLst>
          </p:nvPr>
        </p:nvGraphicFramePr>
        <p:xfrm>
          <a:off x="416496" y="1340768"/>
          <a:ext cx="5616624" cy="5187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4156"/>
                <a:gridCol w="4212468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Z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世代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×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ラジオ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×SNS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」をテーマに、デジタルネイティブ世代のナビゲーターが夜に動きだす！</a:t>
                      </a:r>
                    </a:p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Z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世代の感性と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SNS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を駆使して、ラジオの新境地へ！</a:t>
                      </a:r>
                    </a:p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#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ジェネジー を使って、ラジオのオンエア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+α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の展開を。</a:t>
                      </a: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新世代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ZIPPIE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を生み出すミッドナイトプログラム。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Hillary(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ヒラリー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＜</a:t>
                      </a:r>
                      <a:r>
                        <a:rPr kumimoji="1" lang="en-US" altLang="ja-JP" sz="1200" b="0" dirty="0" err="1" smtClean="0">
                          <a:latin typeface="+mn-ea"/>
                          <a:ea typeface="+mn-ea"/>
                        </a:rPr>
                        <a:t>Mon&amp;Tue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＞</a:t>
                      </a:r>
                      <a:endParaRPr kumimoji="1" lang="en-US" altLang="ja-JP" sz="1200" b="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まるり＜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Wed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＆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Thu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＞</a:t>
                      </a:r>
                      <a:endParaRPr kumimoji="1" lang="en-US" altLang="ja-JP" sz="1200" b="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＜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Hillary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＞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アメリカ・ニューヨーク生まれ、バイリンガルの新人声優。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17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年～ ラジオサンキュー月曜夕方パーソナリティー担当。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18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年～</a:t>
                      </a:r>
                      <a:r>
                        <a:rPr lang="ja-JP" altLang="en-US" sz="12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「ハイスクールテリア」メインパーソナリティー担当。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チャレンジ精神旺盛、フレッシュな現役大学生ナビゲーター！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ja-JP" altLang="en-US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＜まるり＞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2018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 男女デュオ「まるりとりゅうが」として活動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lang="ja-JP" altLang="en-US" sz="12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まるり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ソロとして始動開始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抜群の歌唱力はもちろん、飾らず親しみやすいキャラクターと愛らしいルックスで、同世代の男女からの絶大な支持を集める。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代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@GENZ778 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4,670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b="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@genz77.8 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1,440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b="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TikTok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@Genz778 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790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152" y="1340768"/>
            <a:ext cx="3204000" cy="200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43388</TotalTime>
  <Words>201</Words>
  <Application>Microsoft Office PowerPoint</Application>
  <PresentationFormat>A4 210 x 297 mm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HGP創英角ｺﾞｼｯｸUB</vt:lpstr>
      <vt:lpstr>Meiryo UI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help</cp:lastModifiedBy>
  <cp:revision>2304</cp:revision>
  <cp:lastPrinted>2022-01-27T06:52:39Z</cp:lastPrinted>
  <dcterms:created xsi:type="dcterms:W3CDTF">2002-09-26T02:44:22Z</dcterms:created>
  <dcterms:modified xsi:type="dcterms:W3CDTF">2022-03-28T08:02:19Z</dcterms:modified>
  <cp:contentStatus/>
</cp:coreProperties>
</file>