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113" d="100"/>
          <a:sy n="113" d="100"/>
        </p:scale>
        <p:origin x="984" y="11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2024/3/27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0F89E7F-BE77-0BCB-DC1B-1DA4DAA1A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649" y="1105675"/>
            <a:ext cx="3801598" cy="2375999"/>
          </a:xfrm>
          <a:prstGeom prst="rect">
            <a:avLst/>
          </a:prstGeom>
        </p:spPr>
      </p:pic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342557"/>
              </p:ext>
            </p:extLst>
          </p:nvPr>
        </p:nvGraphicFramePr>
        <p:xfrm>
          <a:off x="272480" y="1105675"/>
          <a:ext cx="5040000" cy="4449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3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東京在住のアーティスト、クリエイター、文化人を名古屋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東海エリア）に紹介。もうすぐ名古屋に行くよ、という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アーティストの声を、少し早く名古屋に届けること。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今大きく変化している東京の街の話題を、東京・六本木の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J-WAVE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のスタジオから伝えます。「東京発信」ではなく、「東京経由」で紹介する「聴くカルチャーマガジン」。</a:t>
                      </a:r>
                    </a:p>
                    <a:p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愛知県武豊市出身の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『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澤田修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』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神奈川県出身、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をはじめ、様々な方面で活躍中の新人ナビ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『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中田絢千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なかたあやか</a:t>
                      </a:r>
                      <a:r>
                        <a:rPr lang="en-US" altLang="ja-JP" sz="1100" b="0" dirty="0">
                          <a:latin typeface="+mn-ea"/>
                          <a:ea typeface="+mn-ea"/>
                        </a:rPr>
                        <a:t>)』</a:t>
                      </a:r>
                      <a:r>
                        <a:rPr lang="ja-JP" altLang="en-US" sz="1100" b="0" dirty="0">
                          <a:latin typeface="+mn-ea"/>
                          <a:ea typeface="+mn-ea"/>
                        </a:rPr>
                        <a:t>がナビゲート。</a:t>
                      </a:r>
                      <a:endParaRPr lang="ja-JP" altLang="ja-JP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澤田修＆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中田絢千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＜澤田 修＞　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生まれも育ちも愛知県・武豊町。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2001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年、第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回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ミュージック・ナビゲーター・コンテストでグランプリを受賞。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ナビゲーターとなる。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＜中田絢千＞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神奈川県出身。</a:t>
                      </a:r>
                      <a:b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代からモデルとして活動し、大学卒業を機に役者としても仕事の幅を広げる。これまで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をはじめ、雑誌、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MV</a:t>
                      </a:r>
                      <a:r>
                        <a:rPr lang="ja-JP" altLang="en-US" sz="11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、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ドラマ、映画、ナレーションなど多岐にわたって出演。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学生時代に打ち込んだ語学（英語・仏語）を楽しみながらの旅や読書、着付けや茶道などといった日本文化、はたまた映画や銭湯・サウナなど興味の幅は広い。好奇心旺盛な新人ナビゲーター。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158236"/>
            <a:ext cx="5279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>
                <a:latin typeface="+mj-ea"/>
                <a:ea typeface="+mj-ea"/>
              </a:rPr>
              <a:t>CULTURE RADIO via TOKYO</a:t>
            </a:r>
            <a:endParaRPr kumimoji="1" lang="ja-JP" altLang="en-US" sz="32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58986" y="219792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Sat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19:00-21:00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184391F-C8EE-E92B-C760-0890F0E60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801974"/>
              </p:ext>
            </p:extLst>
          </p:nvPr>
        </p:nvGraphicFramePr>
        <p:xfrm>
          <a:off x="269038" y="5567574"/>
          <a:ext cx="5188017" cy="1062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004">
                  <a:extLst>
                    <a:ext uri="{9D8B030D-6E8A-4147-A177-3AD203B41FA5}">
                      <a16:colId xmlns:a16="http://schemas.microsoft.com/office/drawing/2014/main" val="1391902250"/>
                    </a:ext>
                  </a:extLst>
                </a:gridCol>
                <a:gridCol w="3891013">
                  <a:extLst>
                    <a:ext uri="{9D8B030D-6E8A-4147-A177-3AD203B41FA5}">
                      <a16:colId xmlns:a16="http://schemas.microsoft.com/office/drawing/2014/main" val="424740955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代～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951496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RALLY CLUB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 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YouTube 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配信中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： 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@CultureVia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7,434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： 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@crvt778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393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2876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43429</TotalTime>
  <Words>298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2318</cp:revision>
  <cp:lastPrinted>2022-01-27T06:52:39Z</cp:lastPrinted>
  <dcterms:created xsi:type="dcterms:W3CDTF">2002-09-26T02:44:22Z</dcterms:created>
  <dcterms:modified xsi:type="dcterms:W3CDTF">2024-03-27T09:44:43Z</dcterms:modified>
  <cp:contentStatus/>
</cp:coreProperties>
</file>