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117" d="100"/>
          <a:sy n="117" d="100"/>
        </p:scale>
        <p:origin x="912" y="96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高樹 リサ</a:t>
            </a:r>
          </a:p>
        </p:txBody>
      </p:sp>
      <p:pic>
        <p:nvPicPr>
          <p:cNvPr id="5" name="図 4" descr="白いシャツを着ている女性&#10;&#10;自動的に生成された説明">
            <a:extLst>
              <a:ext uri="{FF2B5EF4-FFF2-40B4-BE49-F238E27FC236}">
                <a16:creationId xmlns:a16="http://schemas.microsoft.com/office/drawing/2014/main" id="{4B9FD193-E884-D367-A5D2-605A7CDC0E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983" y="1484784"/>
            <a:ext cx="3245387" cy="2520000"/>
          </a:xfrm>
          <a:prstGeom prst="rect">
            <a:avLst/>
          </a:prstGeom>
        </p:spPr>
      </p:pic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516288"/>
              </p:ext>
            </p:extLst>
          </p:nvPr>
        </p:nvGraphicFramePr>
        <p:xfrm>
          <a:off x="575726" y="1484784"/>
          <a:ext cx="5354221" cy="42911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99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兵庫県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走ること、読書、音楽鑑賞、映画鑑賞、韓国ドラマ、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ライブを観に行く、ドライブ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バレエ、水彩画、英会話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中学生の頃から雑誌モデルとしてのキャリアをスタート。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その後、映画、テレビドラマ、舞台等への出演、テレビＣＭ、スチールモデル、情報番組のリポ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―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ター出演などマルチに活動。子供向け番組「それいけ！アンパンマン クラブ」では、りさお姉さんとして番組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年担当。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月からはＦＭ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802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でラジオＤＪのキャリアをスタート。以降テレビ、イベントの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など幅広く活動中。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2025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bloomy*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Mon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＆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Tue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＞」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FRIDAY MUSIC PUZZLE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OVER VIEW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250914"/>
              </p:ext>
            </p:extLst>
          </p:nvPr>
        </p:nvGraphicFramePr>
        <p:xfrm>
          <a:off x="575726" y="5708104"/>
          <a:ext cx="5001504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98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lisalisa_dj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13,706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err="1">
                          <a:latin typeface="+mn-ea"/>
                          <a:ea typeface="+mn-ea"/>
                        </a:rPr>
                        <a:t>lisalisa_takagi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27,000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43263</TotalTime>
  <Words>202</Words>
  <Application>Microsoft Office PowerPoint</Application>
  <PresentationFormat>A4 210 x 297 mm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花井 美佳</cp:lastModifiedBy>
  <cp:revision>2281</cp:revision>
  <cp:lastPrinted>2022-01-27T06:52:39Z</cp:lastPrinted>
  <dcterms:created xsi:type="dcterms:W3CDTF">2002-09-26T02:44:22Z</dcterms:created>
  <dcterms:modified xsi:type="dcterms:W3CDTF">2025-02-17T02:18:13Z</dcterms:modified>
  <cp:contentStatus/>
</cp:coreProperties>
</file>