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128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高樹 リサ</a:t>
            </a:r>
          </a:p>
        </p:txBody>
      </p:sp>
      <p:pic>
        <p:nvPicPr>
          <p:cNvPr id="5" name="図 4" descr="白いシャツを着ている女性&#10;&#10;自動的に生成された説明">
            <a:extLst>
              <a:ext uri="{FF2B5EF4-FFF2-40B4-BE49-F238E27FC236}">
                <a16:creationId xmlns:a16="http://schemas.microsoft.com/office/drawing/2014/main" id="{4B9FD193-E884-D367-A5D2-605A7CDC0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983" y="1484784"/>
            <a:ext cx="3245387" cy="252000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57769"/>
              </p:ext>
            </p:extLst>
          </p:nvPr>
        </p:nvGraphicFramePr>
        <p:xfrm>
          <a:off x="575726" y="1484784"/>
          <a:ext cx="5354221" cy="4160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兵庫県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走ること、読書、音楽鑑賞、映画鑑賞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バレエ、水彩画、英会話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中学生の頃から雑誌モデルとして活躍。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その後も、モデル、タレント、役者としても活躍。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映画、テレビドラマ、舞台等への出演、テレビＣＭ、スチールモデル、番組リポ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―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ター、子供向け番組の「リサおねえさん」など、幅広く活躍。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月からＦＭ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802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でラジオＤＪのキャリアをスタート。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bloomy*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＆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Tue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FRIDAY MUSIC PUZZLE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OVER VIEW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97719"/>
              </p:ext>
            </p:extLst>
          </p:nvPr>
        </p:nvGraphicFramePr>
        <p:xfrm>
          <a:off x="575726" y="5645123"/>
          <a:ext cx="500150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lisalisa_dj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13,000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lisalisa_takagi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25,000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43261</TotalTime>
  <Words>166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2278</cp:revision>
  <cp:lastPrinted>2022-01-27T06:52:39Z</cp:lastPrinted>
  <dcterms:created xsi:type="dcterms:W3CDTF">2002-09-26T02:44:22Z</dcterms:created>
  <dcterms:modified xsi:type="dcterms:W3CDTF">2024-04-10T08:35:16Z</dcterms:modified>
  <cp:contentStatus/>
</cp:coreProperties>
</file>