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445" r:id="rId2"/>
  </p:sldIdLst>
  <p:sldSz cx="9906000" cy="6858000" type="A4"/>
  <p:notesSz cx="986631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EBAB5F9-3ECE-49B3-BB35-F73CC38A1EAB}">
          <p14:sldIdLst>
            <p14:sldId id="4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99FF99"/>
    <a:srgbClr val="009900"/>
    <a:srgbClr val="CCFFFF"/>
    <a:srgbClr val="3333FF"/>
    <a:srgbClr val="FF5050"/>
    <a:srgbClr val="33CC33"/>
    <a:srgbClr val="FF9900"/>
    <a:srgbClr val="66CC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91" autoAdjust="0"/>
    <p:restoredTop sz="94280" autoAdjust="0"/>
  </p:normalViewPr>
  <p:slideViewPr>
    <p:cSldViewPr>
      <p:cViewPr varScale="1">
        <p:scale>
          <a:sx n="117" d="100"/>
          <a:sy n="117" d="100"/>
        </p:scale>
        <p:origin x="912" y="96"/>
      </p:cViewPr>
      <p:guideLst>
        <p:guide orient="horz" pos="2160"/>
        <p:guide orient="horz" pos="4319"/>
        <p:guide pos="312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1738" y="6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algn="r"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algn="r" defTabSz="903964" eaLnBrk="1" hangingPunct="1">
              <a:defRPr sz="1200"/>
            </a:lvl1pPr>
          </a:lstStyle>
          <a:p>
            <a:pPr>
              <a:defRPr/>
            </a:pPr>
            <a:fld id="{779D47F1-08B5-45BA-BD50-DA0DE3406A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14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algn="r"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8325" y="504825"/>
            <a:ext cx="3648075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9020" y="3198813"/>
            <a:ext cx="7888287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algn="r" defTabSz="905481" eaLnBrk="1" hangingPunct="1">
              <a:defRPr sz="1200"/>
            </a:lvl1pPr>
          </a:lstStyle>
          <a:p>
            <a:pPr>
              <a:defRPr/>
            </a:pPr>
            <a:fld id="{087A2C61-9F62-4143-968E-E7C7F7FF1C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142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0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879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6" y="6709029"/>
            <a:ext cx="9921552" cy="12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グラフィックス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042" y="5724076"/>
            <a:ext cx="2133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 userDrawn="1"/>
        </p:nvSpPr>
        <p:spPr>
          <a:xfrm>
            <a:off x="7041232" y="6669940"/>
            <a:ext cx="20842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Copyright  ZIP-FM </a:t>
            </a:r>
            <a:r>
              <a:rPr lang="en-US" altLang="ja-JP" sz="750" dirty="0" err="1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inc</a:t>
            </a: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 All Rights Reserved</a:t>
            </a:r>
            <a:endParaRPr lang="ja-JP" altLang="en-US" sz="750" dirty="0">
              <a:solidFill>
                <a:schemeClr val="bg1"/>
              </a:solidFill>
              <a:latin typeface="+mn-lt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69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402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0579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8655" y="2556512"/>
            <a:ext cx="7578090" cy="176403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7310" y="4663440"/>
            <a:ext cx="624078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460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580F-DBF0-42FB-A548-F3D5BBF22973}" type="datetime1">
              <a:rPr lang="zh-CN" altLang="en-US"/>
              <a:pPr>
                <a:defRPr/>
              </a:pPr>
              <a:t>2025/2/17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46413" y="7627938"/>
            <a:ext cx="282257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896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E678-B0B0-4A08-898C-631A70CFDF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426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95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693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268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15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9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6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052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66688"/>
            <a:ext cx="15732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図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822657"/>
            <a:ext cx="9906000" cy="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5" r:id="rId1"/>
    <p:sldLayoutId id="2147486625" r:id="rId2"/>
    <p:sldLayoutId id="2147486626" r:id="rId3"/>
    <p:sldLayoutId id="2147486627" r:id="rId4"/>
    <p:sldLayoutId id="2147486628" r:id="rId5"/>
    <p:sldLayoutId id="2147486629" r:id="rId6"/>
    <p:sldLayoutId id="2147486630" r:id="rId7"/>
    <p:sldLayoutId id="2147486631" r:id="rId8"/>
    <p:sldLayoutId id="2147486632" r:id="rId9"/>
    <p:sldLayoutId id="2147486633" r:id="rId10"/>
    <p:sldLayoutId id="2147486634" r:id="rId11"/>
    <p:sldLayoutId id="21474866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>
            <a:extLst>
              <a:ext uri="{FF2B5EF4-FFF2-40B4-BE49-F238E27FC236}">
                <a16:creationId xmlns:a16="http://schemas.microsoft.com/office/drawing/2014/main" id="{90975E78-F2DF-4D32-BBE1-BD2678889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726" y="188640"/>
            <a:ext cx="75613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800" dirty="0">
                <a:latin typeface="+mn-ea"/>
                <a:ea typeface="+mn-ea"/>
              </a:rPr>
              <a:t>高樹 リサ</a:t>
            </a:r>
          </a:p>
        </p:txBody>
      </p:sp>
      <p:pic>
        <p:nvPicPr>
          <p:cNvPr id="5" name="図 4" descr="白いシャツを着ている女性&#10;&#10;自動的に生成された説明">
            <a:extLst>
              <a:ext uri="{FF2B5EF4-FFF2-40B4-BE49-F238E27FC236}">
                <a16:creationId xmlns:a16="http://schemas.microsoft.com/office/drawing/2014/main" id="{4B9FD193-E884-D367-A5D2-605A7CDC0E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983" y="1484784"/>
            <a:ext cx="3245387" cy="2520000"/>
          </a:xfrm>
          <a:prstGeom prst="rect">
            <a:avLst/>
          </a:prstGeom>
        </p:spPr>
      </p:pic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5516288"/>
              </p:ext>
            </p:extLst>
          </p:nvPr>
        </p:nvGraphicFramePr>
        <p:xfrm>
          <a:off x="575726" y="1484784"/>
          <a:ext cx="5354221" cy="42911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99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42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生年月日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1993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11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月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25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出身地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zh-TW" altLang="en-US" sz="1200" b="0" dirty="0">
                          <a:latin typeface="+mn-ea"/>
                          <a:ea typeface="+mn-ea"/>
                        </a:rPr>
                        <a:t>兵庫県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趣味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走ること、読書、音楽鑑賞、映画鑑賞、韓国ドラマ、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ライブを観に行く、ドライブ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25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特技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バレエ、水彩画、英会話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2019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7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900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経歴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中学生の頃から雑誌モデルとしてのキャリアをスタート。</a:t>
                      </a:r>
                    </a:p>
                    <a:p>
                      <a:pPr algn="l"/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その後、映画、テレビドラマ、舞台等への出演、テレビＣＭ、スチールモデル、情報番組のリポ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―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ター出演などマルチに活動。子供向け番組「それいけ！アンパンマン クラブ」では、りさお姉さんとして番組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MC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を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10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年担当。</a:t>
                      </a:r>
                    </a:p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2016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10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月からはＦＭ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802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でラジオＤＪのキャリアをスタート。以降テレビ、イベントの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MC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など幅広く活動中。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48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ナビゲーター</a:t>
                      </a:r>
                      <a:endParaRPr kumimoji="1" lang="en-US" altLang="ja-JP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キャリア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2019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7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2019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2020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2023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2025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2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bloomy*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＜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Mon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＆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Tue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＞」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FRIDAY MUSIC PUZZLE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OVER VIEW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9250914"/>
              </p:ext>
            </p:extLst>
          </p:nvPr>
        </p:nvGraphicFramePr>
        <p:xfrm>
          <a:off x="575726" y="5708104"/>
          <a:ext cx="5001504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1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985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  <a:endParaRPr kumimoji="1" lang="ja-JP" altLang="en-US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X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@</a:t>
                      </a:r>
                      <a:r>
                        <a:rPr kumimoji="1" lang="en-US" altLang="ja-JP" sz="1200" b="0" dirty="0" err="1">
                          <a:latin typeface="+mn-ea"/>
                          <a:ea typeface="+mn-ea"/>
                        </a:rPr>
                        <a:t>lisalisa_dj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13,706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人</a:t>
                      </a:r>
                    </a:p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Instagram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200" b="0" dirty="0" err="1">
                          <a:latin typeface="+mn-ea"/>
                          <a:ea typeface="+mn-ea"/>
                        </a:rPr>
                        <a:t>lisalisa_takagi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27,000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557482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ZIP COLOR1">
      <a:dk1>
        <a:sysClr val="windowText" lastClr="000000"/>
      </a:dk1>
      <a:lt1>
        <a:sysClr val="window" lastClr="FFFFFF"/>
      </a:lt1>
      <a:dk2>
        <a:srgbClr val="797B84"/>
      </a:dk2>
      <a:lt2>
        <a:srgbClr val="D8D8D8"/>
      </a:lt2>
      <a:accent1>
        <a:srgbClr val="EB6432"/>
      </a:accent1>
      <a:accent2>
        <a:srgbClr val="797B84"/>
      </a:accent2>
      <a:accent3>
        <a:srgbClr val="43AC77"/>
      </a:accent3>
      <a:accent4>
        <a:srgbClr val="B13483"/>
      </a:accent4>
      <a:accent5>
        <a:srgbClr val="79C6E7"/>
      </a:accent5>
      <a:accent6>
        <a:srgbClr val="F28B84"/>
      </a:accent6>
      <a:hlink>
        <a:srgbClr val="0070C0"/>
      </a:hlink>
      <a:folHlink>
        <a:srgbClr val="954F72"/>
      </a:folHlink>
    </a:clrScheme>
    <a:fontScheme name="固定フォント">
      <a:majorFont>
        <a:latin typeface="HGPｺﾞｼｯｸE"/>
        <a:ea typeface="HGPｺﾞｼｯｸE"/>
        <a:cs typeface=""/>
      </a:majorFont>
      <a:minorFont>
        <a:latin typeface="HGPｺﾞｼｯｸE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43263</TotalTime>
  <Words>202</Words>
  <Application>Microsoft Office PowerPoint</Application>
  <PresentationFormat>A4 210 x 297 mm</PresentationFormat>
  <Paragraphs>28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HGPｺﾞｼｯｸE</vt:lpstr>
      <vt:lpstr>ＭＳ Ｐゴシック</vt:lpstr>
      <vt:lpstr>Arial</vt:lpstr>
      <vt:lpstr>標準デザイン</vt:lpstr>
      <vt:lpstr>PowerPoint プレゼンテーション</vt:lpstr>
    </vt:vector>
  </TitlesOfParts>
  <Company>ZIP-FM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pcfln168</dc:creator>
  <cp:lastModifiedBy>花井 美佳</cp:lastModifiedBy>
  <cp:revision>2281</cp:revision>
  <cp:lastPrinted>2022-01-27T06:52:39Z</cp:lastPrinted>
  <dcterms:created xsi:type="dcterms:W3CDTF">2002-09-26T02:44:22Z</dcterms:created>
  <dcterms:modified xsi:type="dcterms:W3CDTF">2025-02-17T02:18:13Z</dcterms:modified>
  <cp:contentStatus/>
</cp:coreProperties>
</file>