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85" d="100"/>
          <a:sy n="85" d="100"/>
        </p:scale>
        <p:origin x="1051" y="67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2023/2/3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=""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粟生万琴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47668"/>
              </p:ext>
            </p:extLst>
          </p:nvPr>
        </p:nvGraphicFramePr>
        <p:xfrm>
          <a:off x="575726" y="1322828"/>
          <a:ext cx="4680000" cy="407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/>
                <a:gridCol w="3600000"/>
              </a:tblGrid>
              <a:tr h="324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lang="ja-JP" altLang="en-US" sz="11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なごのキャンパス　企画運営プロデューサー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株式会社エクサウィザーズ　社長室フェロー</a:t>
                      </a:r>
                      <a:endParaRPr lang="en-US" altLang="ja-JP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endParaRPr lang="ja-JP" altLang="en-US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エンジニアとしてソフトウェア開発に従事した後、大手総合人材サービス会社にて社内ベンチャーを立ち上げ、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Web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アプリ開発に特化した事業を手掛ける。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2012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 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TECH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系カンパニー 女性初の役員に就任、新規事業、およびマーケティング責任者として、海外事業（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Thailand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）の立上げ（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JV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）、タレントシェアリング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WEB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サービス（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JOB HUB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）の分社、産官学連携スタートアップ支援の責任者として従事。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2016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 関西発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AI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ベンチャー、株式会社エクサインテリジェンス（現 株式会社エクサウィザーズ）取締役として創業より参画。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 名古屋駅前の廃校になった小学校 次の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100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年をつくるインキュベーション施設 「なごのキャンパス」プロデューサー就任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月より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Startup [ N ]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」のナビゲーター就任。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916558"/>
              </p:ext>
            </p:extLst>
          </p:nvPr>
        </p:nvGraphicFramePr>
        <p:xfrm>
          <a:off x="575726" y="5406807"/>
          <a:ext cx="5025346" cy="42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000"/>
                <a:gridCol w="1713098"/>
                <a:gridCol w="2232248"/>
              </a:tblGrid>
              <a:tr h="28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1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Startup[N]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1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8" t="1812" r="1721" b="25535"/>
          <a:stretch/>
        </p:blipFill>
        <p:spPr>
          <a:xfrm>
            <a:off x="6105128" y="1333767"/>
            <a:ext cx="3358800" cy="25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43261</TotalTime>
  <Words>26</Words>
  <Application>Microsoft Office PowerPoint</Application>
  <PresentationFormat>A4 210 x 297 mm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2273</cp:revision>
  <cp:lastPrinted>2022-01-27T06:52:39Z</cp:lastPrinted>
  <dcterms:created xsi:type="dcterms:W3CDTF">2002-09-26T02:44:22Z</dcterms:created>
  <dcterms:modified xsi:type="dcterms:W3CDTF">2023-02-03T06:48:43Z</dcterms:modified>
  <cp:contentStatus/>
</cp:coreProperties>
</file>