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　　高木マーガレット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702754"/>
              </p:ext>
            </p:extLst>
          </p:nvPr>
        </p:nvGraphicFramePr>
        <p:xfrm>
          <a:off x="575726" y="1124744"/>
          <a:ext cx="5354221" cy="4625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アメリカハワイ州ホノルル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コンビニ大好き、キックボクシング、ピアノ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TOEIC950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点、英検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級、スヌーピー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（卒論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American Culture in PEANUTS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アメリカハワイ州ホノルル生まれ～テキサス州ダラス育ち。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日本のラジオ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やアナウンサーに憧れ、高校から単身日本へ。大学在学中に、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bayfm78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の女子学生だけで創るラジオ番組にて、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DJ&amp;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レポーターとして出演。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国際基督教大学教養学部卒業。</a:t>
                      </a: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大学卒業後、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年静岡放送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(SBS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テレビ・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SBS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アナウンサーとして活躍。</a:t>
                      </a:r>
                    </a:p>
                    <a:p>
                      <a:pPr algn="just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ミュージック・ナビゲーター・オーディション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通過。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GOODY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bloomy*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＆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Thu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＞」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SWEET VOX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MAGIC JAM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963498"/>
              </p:ext>
            </p:extLst>
          </p:nvPr>
        </p:nvGraphicFramePr>
        <p:xfrm>
          <a:off x="575726" y="5781704"/>
          <a:ext cx="4178361" cy="529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2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@margaret_m0e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19,321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margaretm0e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18,000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図 4" descr="下着姿の女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697B164-1E98-44F0-CCA0-749C071492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069" y="1124744"/>
            <a:ext cx="249567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43315</TotalTime>
  <Words>200</Words>
  <Application>Microsoft Office PowerPoint</Application>
  <PresentationFormat>A4 210 x 297 mm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2291</cp:revision>
  <cp:lastPrinted>2022-01-27T06:52:39Z</cp:lastPrinted>
  <dcterms:created xsi:type="dcterms:W3CDTF">2002-09-26T02:44:22Z</dcterms:created>
  <dcterms:modified xsi:type="dcterms:W3CDTF">2025-03-31T07:13:48Z</dcterms:modified>
  <cp:contentStatus/>
</cp:coreProperties>
</file>