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85" d="100"/>
          <a:sy n="85" d="100"/>
        </p:scale>
        <p:origin x="1051" y="67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771" y="1283332"/>
            <a:ext cx="3360000" cy="2520000"/>
          </a:xfrm>
          <a:prstGeom prst="rect">
            <a:avLst/>
          </a:prstGeom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xmlns="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 smtClean="0">
                <a:latin typeface="+mn-ea"/>
                <a:ea typeface="+mn-ea"/>
              </a:rPr>
              <a:t>　　高木</a:t>
            </a:r>
            <a:r>
              <a:rPr lang="ja-JP" altLang="en-US" sz="2800" dirty="0">
                <a:latin typeface="+mn-ea"/>
                <a:ea typeface="+mn-ea"/>
              </a:rPr>
              <a:t>マーガレット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702754"/>
              </p:ext>
            </p:extLst>
          </p:nvPr>
        </p:nvGraphicFramePr>
        <p:xfrm>
          <a:off x="575726" y="1124744"/>
          <a:ext cx="5354221" cy="465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1789966"/>
                <a:gridCol w="2304255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1992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14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アメリカハワイ州ホノルル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コンビニ大好き、キックボクシング、ピアノ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TOEIC950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点、英検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級、スヌーピー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（卒論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American Culture in PEANUTS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）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アメリカハワイ州ホノルル生まれ～テキサス州ダラス育ち。</a:t>
                      </a:r>
                    </a:p>
                    <a:p>
                      <a:pPr algn="just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日本のラジオ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DJ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やアナウンサーに憧れ、高校から単身日本へ。大学在学中に、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bayfm78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の女子学生だけで創るラジオ番組にて、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DJ&amp;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レポーターとして出演。</a:t>
                      </a:r>
                    </a:p>
                    <a:p>
                      <a:pPr algn="just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国際基督教大学教養学部卒業。</a:t>
                      </a:r>
                    </a:p>
                    <a:p>
                      <a:pPr algn="just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大学卒業後、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年静岡放送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(SBS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テレビ・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SBS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ラジオ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アナウンサーとして活躍。</a:t>
                      </a:r>
                    </a:p>
                    <a:p>
                      <a:pPr algn="just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年度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ミュージック・ナビゲーター・オーディション</a:t>
                      </a:r>
                      <a:endParaRPr kumimoji="1" lang="en-US" altLang="ja-JP" sz="1200" b="0" dirty="0" smtClean="0">
                        <a:latin typeface="+mn-ea"/>
                        <a:ea typeface="+mn-ea"/>
                      </a:endParaRPr>
                    </a:p>
                    <a:p>
                      <a:pPr algn="just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通過。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2019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GOODY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bloomy*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＜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Wed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＆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Thu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＞」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SWEET VOX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MAGIC JAM</a:t>
                      </a:r>
                      <a:r>
                        <a:rPr lang="ja-JP" altLang="en-US" sz="1200" b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ja-JP" altLang="en-US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115176"/>
              </p:ext>
            </p:extLst>
          </p:nvPr>
        </p:nvGraphicFramePr>
        <p:xfrm>
          <a:off x="575726" y="5781704"/>
          <a:ext cx="4178361" cy="529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2918361"/>
              </a:tblGrid>
              <a:tr h="5292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@margaret_m0e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smtClean="0">
                          <a:latin typeface="+mn-ea"/>
                          <a:ea typeface="+mn-ea"/>
                        </a:rPr>
                        <a:t>17,355</a:t>
                      </a:r>
                      <a:r>
                        <a:rPr kumimoji="1" lang="ja-JP" altLang="en-US" sz="1200" b="0" smtClean="0"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200" b="0" dirty="0" smtClean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margaretm0e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16,000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43303</TotalTime>
  <Words>195</Words>
  <Application>Microsoft Office PowerPoint</Application>
  <PresentationFormat>A4 210 x 297 mm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help</cp:lastModifiedBy>
  <cp:revision>2288</cp:revision>
  <cp:lastPrinted>2022-01-27T06:52:39Z</cp:lastPrinted>
  <dcterms:created xsi:type="dcterms:W3CDTF">2002-09-26T02:44:22Z</dcterms:created>
  <dcterms:modified xsi:type="dcterms:W3CDTF">2023-03-30T06:57:38Z</dcterms:modified>
  <cp:contentStatus/>
</cp:coreProperties>
</file>