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1" autoAdjust="0"/>
    <p:restoredTop sz="95267" autoAdjust="0"/>
  </p:normalViewPr>
  <p:slideViewPr>
    <p:cSldViewPr>
      <p:cViewPr varScale="1">
        <p:scale>
          <a:sx n="71" d="100"/>
          <a:sy n="71" d="100"/>
        </p:scale>
        <p:origin x="576" y="60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2025/3/27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9110941"/>
              </p:ext>
            </p:extLst>
          </p:nvPr>
        </p:nvGraphicFramePr>
        <p:xfrm>
          <a:off x="257419" y="1219781"/>
          <a:ext cx="6135742" cy="5244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339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18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CONCEPT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仕事も終盤に差し掛かる時間帯を、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音楽で軽やかに彩るプログラム。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軽快な洋楽ヒットソングを中心に、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夕方まであと少しをバックアップします。</a:t>
                      </a: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さらに、知ってるようで知らない話題の深掘り、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多様なバックグラウンドを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持つマギーによる海外カルチャーの紹介など、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生活の彩度が上がる情報も。</a:t>
                      </a: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まるでカラフルなパレットのように、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色とりどりなサウンドとストーリーをお届けします。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高木マーガレット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PROFILE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アメリカハワイ州ホノルル生まれ～テキサス州ダラス育ち。</a:t>
                      </a:r>
                    </a:p>
                    <a:p>
                      <a:pPr algn="just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日本のラジオ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DJ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やアナウンサーに憧れ、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just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高校から単身日本へ。大学在学中に、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just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bayfm78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の女子学生だけで創るラジオ番組にて、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just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DJ&amp;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レポーターとして出演。</a:t>
                      </a:r>
                    </a:p>
                    <a:p>
                      <a:pPr algn="just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国際基督教大学教養学部卒業。</a:t>
                      </a:r>
                    </a:p>
                    <a:p>
                      <a:pPr algn="just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大学卒業後、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2015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～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2018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年静岡放送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just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(SBS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テレビ・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SBS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ラジオ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アナウンサーとして活躍。</a:t>
                      </a:r>
                    </a:p>
                    <a:p>
                      <a:pPr algn="just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2018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年度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ミュージック・ナビゲーター・オーディション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just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通過。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TARGET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16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～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49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歳　男・女　会社員・ドライバー・社内聴取・主婦・商工自営業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　　　　　　　　　　　　・学生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X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@MagicJam778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18,376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人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を継続使用予定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416496" y="127460"/>
            <a:ext cx="15311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b="1" dirty="0">
                <a:latin typeface="+mj-ea"/>
                <a:ea typeface="+mj-ea"/>
              </a:rPr>
              <a:t>p</a:t>
            </a:r>
            <a:r>
              <a:rPr kumimoji="1" lang="en-US" altLang="ja-JP" sz="3600" b="1" dirty="0">
                <a:latin typeface="+mj-ea"/>
                <a:ea typeface="+mj-ea"/>
              </a:rPr>
              <a:t>alette</a:t>
            </a:r>
            <a:endParaRPr kumimoji="1" lang="ja-JP" altLang="en-US" sz="3600" b="1" dirty="0">
              <a:latin typeface="+mj-ea"/>
              <a:ea typeface="+mj-ea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035364" y="219792"/>
            <a:ext cx="29674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400" dirty="0">
                <a:latin typeface="+mj-ea"/>
                <a:ea typeface="+mj-ea"/>
              </a:rPr>
              <a:t>Mon-Thu</a:t>
            </a:r>
            <a:r>
              <a:rPr kumimoji="1" lang="en-US" altLang="ja-JP" sz="2400" dirty="0">
                <a:latin typeface="+mj-ea"/>
                <a:ea typeface="+mj-ea"/>
              </a:rPr>
              <a:t> </a:t>
            </a:r>
            <a:r>
              <a:rPr lang="en-US" altLang="ja-JP" sz="2400" dirty="0">
                <a:latin typeface="+mj-ea"/>
                <a:ea typeface="+mj-ea"/>
              </a:rPr>
              <a:t>15:00-18:00</a:t>
            </a:r>
            <a:endParaRPr kumimoji="1" lang="ja-JP" altLang="en-US" sz="2400" dirty="0">
              <a:latin typeface="+mj-ea"/>
              <a:ea typeface="+mj-ea"/>
            </a:endParaRPr>
          </a:p>
        </p:txBody>
      </p:sp>
      <p:pic>
        <p:nvPicPr>
          <p:cNvPr id="3" name="図 2" descr="テキスト, ホワイトボード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DC2BFBCF-906C-6F04-A027-25503F39858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9184" y="1219781"/>
            <a:ext cx="3123998" cy="1952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44069</TotalTime>
  <Words>213</Words>
  <Application>Microsoft Office PowerPoint</Application>
  <PresentationFormat>A4 210 x 297 mm</PresentationFormat>
  <Paragraphs>35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HGPｺﾞｼｯｸE</vt:lpstr>
      <vt:lpstr>ＭＳ Ｐゴシック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ZIP-FM</cp:lastModifiedBy>
  <cp:revision>2319</cp:revision>
  <cp:lastPrinted>2022-01-27T06:52:39Z</cp:lastPrinted>
  <dcterms:created xsi:type="dcterms:W3CDTF">2002-09-26T02:44:22Z</dcterms:created>
  <dcterms:modified xsi:type="dcterms:W3CDTF">2025-03-27T02:01:38Z</dcterms:modified>
  <cp:contentStatus/>
</cp:coreProperties>
</file>