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475503"/>
              </p:ext>
            </p:extLst>
          </p:nvPr>
        </p:nvGraphicFramePr>
        <p:xfrm>
          <a:off x="344488" y="980728"/>
          <a:ext cx="6120680" cy="5079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0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「今の街の景色を届ける。街にこれからの景色を届ける。」　</a:t>
                      </a:r>
                    </a:p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街を見渡してみると、常にたくさんの人、情報が行き交い、その表情は毎日変化をし続けています。</a:t>
                      </a:r>
                    </a:p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そんな“街を変化をさせるエナジーはきっとあなたのエナジーになる”</a:t>
                      </a:r>
                      <a:endParaRPr kumimoji="1" lang="en-US" altLang="ja-JP" sz="1050" b="0" dirty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をキーワードに、街にスパイスを与える刺激的で魅力的な音楽、人、カルチャーを毎日ご紹介します。</a:t>
                      </a:r>
                      <a:endParaRPr kumimoji="1" lang="en-US" altLang="ja-JP" sz="105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9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コーリア留奈　＜</a:t>
                      </a:r>
                      <a:r>
                        <a:rPr kumimoji="1" lang="en-US" altLang="ja-JP" sz="1050" b="0" dirty="0" err="1">
                          <a:latin typeface="+mj-ea"/>
                          <a:ea typeface="+mj-ea"/>
                        </a:rPr>
                        <a:t>Mon&amp;Tue</a:t>
                      </a:r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＞　・高樹リサ＜</a:t>
                      </a:r>
                      <a:r>
                        <a:rPr kumimoji="1" lang="en-US" altLang="ja-JP" sz="1050" b="0" dirty="0" err="1">
                          <a:latin typeface="+mj-ea"/>
                          <a:ea typeface="+mj-ea"/>
                        </a:rPr>
                        <a:t>Wed&amp;Thu</a:t>
                      </a:r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＞　</a:t>
                      </a:r>
                      <a:endParaRPr kumimoji="1" lang="zh-TW" altLang="en-US" sz="105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1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NAVIGATOR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＜コーリア</a:t>
                      </a:r>
                      <a:r>
                        <a:rPr kumimoji="1" lang="ja-JP" altLang="en-US" sz="105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留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奈＞</a:t>
                      </a:r>
                      <a:b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アメリカ人の父と、日本人の母の間に生まれ、幼少期はインターナショナルスクールに通う。 ゴスペルシンガーの祖母の影響から歌うことが好きで、高校の記念式典や国際紅白歌合戦、 スリランカ大使館のチャリティコンサートなどで歌う。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大学時代環境問題や教育問題に取り組むため、タイに半年留学、タイ</a:t>
                      </a:r>
                      <a:r>
                        <a:rPr kumimoji="1" lang="ja-JP" altLang="en-US" sz="1050" kern="120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での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マングローブ植林活動ボランティアや、カンボジアの日本語学校で日本語の指導をするなどの海外ボランティアを行う。ラジオデビューは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J-WAVE 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「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ZAPPA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」。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現在は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FMyokohama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で「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Sunday Good Vibes!!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」を担当。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050" b="0" spc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＜高樹リサ＞</a:t>
                      </a:r>
                      <a:endParaRPr lang="en-US" altLang="ja-JP" sz="1050" b="0" spc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中学生の頃から雑誌モデルとして活躍。その後も、モデル・タレント・役者としてもマルチに活動の幅を広げる。映画・テレビドラマ・舞台・テレビ</a:t>
                      </a:r>
                      <a:r>
                        <a:rPr lang="en-US" altLang="ja-JP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CM</a:t>
                      </a:r>
                      <a:r>
                        <a:rPr lang="ja-JP" altLang="en-US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・スチールモデル・番組リポ</a:t>
                      </a:r>
                      <a:r>
                        <a:rPr lang="en-US" altLang="ja-JP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―</a:t>
                      </a:r>
                      <a:r>
                        <a:rPr lang="ja-JP" altLang="en-US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ター・子ども向け番組の「リサおねえさん」など、幅広く活躍中。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>
                          <a:latin typeface="+mj-ea"/>
                          <a:ea typeface="+mj-ea"/>
                        </a:rPr>
                        <a:t>20</a:t>
                      </a:r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b="0" dirty="0">
                          <a:latin typeface="+mj-ea"/>
                          <a:ea typeface="+mj-ea"/>
                        </a:rPr>
                        <a:t>40</a:t>
                      </a:r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3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Twitter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@778OV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／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17,569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11812"/>
            <a:ext cx="2579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OVER VIEW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3304" y="204144"/>
            <a:ext cx="303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>
                <a:latin typeface="+mj-ea"/>
                <a:ea typeface="+mj-ea"/>
              </a:rPr>
              <a:t>Mon-Thu </a:t>
            </a:r>
            <a:r>
              <a:rPr lang="en-US" altLang="ja-JP" sz="2400" dirty="0">
                <a:latin typeface="+mj-ea"/>
                <a:ea typeface="+mj-ea"/>
              </a:rPr>
              <a:t>14:00-16:30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192" y="980728"/>
            <a:ext cx="288144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43456</TotalTime>
  <Words>301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2312</cp:revision>
  <cp:lastPrinted>2022-01-27T06:52:39Z</cp:lastPrinted>
  <dcterms:created xsi:type="dcterms:W3CDTF">2002-09-26T02:44:22Z</dcterms:created>
  <dcterms:modified xsi:type="dcterms:W3CDTF">2023-08-15T06:34:08Z</dcterms:modified>
  <cp:contentStatus/>
</cp:coreProperties>
</file>