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4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99" d="100"/>
          <a:sy n="99" d="100"/>
        </p:scale>
        <p:origin x="630" y="9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G:\&#12510;&#12452;&#12489;&#12521;&#12452;&#12502;\&#33733;&#21407;&#12373;&#12435;&#26696;&#20214;\&#12497;&#12524;&#12483;&#12488;&#12487;&#12540;&#1247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kitani\Downloads\&#20870;&#12464;&#12521;&#12501;_&#26178;&#38291;&#21306;&#20998;&#38598;&#35336;&#65308;&#29305;&#24615;&#215;&#26178;&#38291;&#21306;&#20998;&#65310;_20260206_1621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kitani\Downloads\&#20870;&#12464;&#12521;&#12501;_&#26178;&#38291;&#21306;&#20998;&#38598;&#35336;&#65308;&#29305;&#24615;&#215;&#26178;&#38291;&#21306;&#20998;&#65310;_20260206_1621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1.5</c:v>
                </c:pt>
                <c:pt idx="1">
                  <c:v>1.5</c:v>
                </c:pt>
                <c:pt idx="2">
                  <c:v>1.6</c:v>
                </c:pt>
                <c:pt idx="3">
                  <c:v>1.5</c:v>
                </c:pt>
                <c:pt idx="4">
                  <c:v>1.8</c:v>
                </c:pt>
                <c:pt idx="5">
                  <c:v>1.6</c:v>
                </c:pt>
                <c:pt idx="6">
                  <c:v>1.4</c:v>
                </c:pt>
                <c:pt idx="7">
                  <c:v>1.4</c:v>
                </c:pt>
                <c:pt idx="8">
                  <c:v>2</c:v>
                </c:pt>
                <c:pt idx="9">
                  <c:v>1.7</c:v>
                </c:pt>
                <c:pt idx="10">
                  <c:v>1.7</c:v>
                </c:pt>
                <c:pt idx="11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  <c:pt idx="4">
                  <c:v>0.7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0.6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0.5</c:v>
                </c:pt>
                <c:pt idx="7">
                  <c:v>0.5</c:v>
                </c:pt>
                <c:pt idx="8">
                  <c:v>0.4</c:v>
                </c:pt>
                <c:pt idx="9">
                  <c:v>0.4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15:00</c:v>
                </c:pt>
                <c:pt idx="1">
                  <c:v>15:15</c:v>
                </c:pt>
                <c:pt idx="2">
                  <c:v>15:30</c:v>
                </c:pt>
                <c:pt idx="3">
                  <c:v>15:45</c:v>
                </c:pt>
                <c:pt idx="4">
                  <c:v>16:00</c:v>
                </c:pt>
                <c:pt idx="5">
                  <c:v>16:15</c:v>
                </c:pt>
                <c:pt idx="6">
                  <c:v>16:30</c:v>
                </c:pt>
                <c:pt idx="7">
                  <c:v>16:45</c:v>
                </c:pt>
                <c:pt idx="8">
                  <c:v>17:00</c:v>
                </c:pt>
                <c:pt idx="9">
                  <c:v>17:15</c:v>
                </c:pt>
                <c:pt idx="10">
                  <c:v>17:30</c:v>
                </c:pt>
                <c:pt idx="11">
                  <c:v>17:45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32784"/>
        <c:axId val="2025943120"/>
      </c:lineChart>
      <c:catAx>
        <c:axId val="2025932784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3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3120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32784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15:00-18:00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38.299999999999997</c:v>
                </c:pt>
                <c:pt idx="1">
                  <c:v>12.8</c:v>
                </c:pt>
                <c:pt idx="2">
                  <c:v>8.1</c:v>
                </c:pt>
                <c:pt idx="3">
                  <c:v>18.8</c:v>
                </c:pt>
                <c:pt idx="4">
                  <c:v>1.4</c:v>
                </c:pt>
                <c:pt idx="5">
                  <c:v>5.4</c:v>
                </c:pt>
                <c:pt idx="6">
                  <c:v>15.199999999999989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15:00-18:00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38.299999999999997</c:v>
                </c:pt>
                <c:pt idx="1">
                  <c:v>12.8</c:v>
                </c:pt>
                <c:pt idx="2">
                  <c:v>8.1</c:v>
                </c:pt>
                <c:pt idx="3">
                  <c:v>18.8</c:v>
                </c:pt>
                <c:pt idx="4">
                  <c:v>1.4</c:v>
                </c:pt>
                <c:pt idx="5">
                  <c:v>5.4</c:v>
                </c:pt>
                <c:pt idx="6">
                  <c:v>15.199999999999989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49C-48E6-9819-F862504CBE4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49C-48E6-9819-F862504CBE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  <a:ea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Sheet1!$N$1:$O$1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Sheet1!$N$2:$O$2</c:f>
              <c:numCache>
                <c:formatCode>General</c:formatCode>
                <c:ptCount val="2"/>
                <c:pt idx="0">
                  <c:v>59.8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9C-48E6-9819-F862504CBE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191-4492-BDCC-EF5E92D5D1B0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191-4492-BDCC-EF5E92D5D1B0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191-4492-BDCC-EF5E92D5D1B0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191-4492-BDCC-EF5E92D5D1B0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191-4492-BDCC-EF5E92D5D1B0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191-4492-BDCC-EF5E92D5D1B0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191-4492-BDCC-EF5E92D5D1B0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191-4492-BDCC-EF5E92D5D1B0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191-4492-BDCC-EF5E92D5D1B0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B191-4492-BDCC-EF5E92D5D1B0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B191-4492-BDCC-EF5E92D5D1B0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B191-4492-BDCC-EF5E92D5D1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1.4</c:v>
                </c:pt>
                <c:pt idx="1">
                  <c:v>3.9</c:v>
                </c:pt>
                <c:pt idx="2">
                  <c:v>8.8000000000000007</c:v>
                </c:pt>
                <c:pt idx="3">
                  <c:v>21.7</c:v>
                </c:pt>
                <c:pt idx="4">
                  <c:v>16.399999999999999</c:v>
                </c:pt>
                <c:pt idx="5">
                  <c:v>7.6</c:v>
                </c:pt>
                <c:pt idx="6">
                  <c:v>0.7</c:v>
                </c:pt>
                <c:pt idx="7">
                  <c:v>1.9</c:v>
                </c:pt>
                <c:pt idx="8">
                  <c:v>9.8000000000000007</c:v>
                </c:pt>
                <c:pt idx="9">
                  <c:v>7.7</c:v>
                </c:pt>
                <c:pt idx="10">
                  <c:v>12.5</c:v>
                </c:pt>
                <c:pt idx="1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191-4492-BDCC-EF5E92D5D1B0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1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, 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C2BFBCF-906C-6F04-A027-25503F39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76" y="245225"/>
            <a:ext cx="3404533" cy="212783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ｐａｌｅｔｔｅ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, 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C2BFBCF-906C-6F04-A027-25503F398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9" y="2690862"/>
            <a:ext cx="2541775" cy="158860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まるでカラフルなパレットのように、色とりどりなサウンドとストーリーをお届け！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仕事も終盤に差し掛かる時間帯を、音楽で軽やかに彩るプログラム。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軽快な洋楽ヒットソングを中心に、夕方まであと少しをバックアップします。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さらに、知ってるようで知らない話題の深掘り、多様なバックグラウンドを持つマギーによる海外カルチャーの紹介など、</a:t>
            </a:r>
          </a:p>
          <a:p>
            <a:r>
              <a:rPr lang="ja-JP" altLang="en-US" sz="1400" dirty="0">
                <a:latin typeface="+mn-ea"/>
                <a:ea typeface="+mn-ea"/>
              </a:rPr>
              <a:t>生活の彩度が上がる情報も。まるでカラフルなパレットのように、色とりどりなサウンドとストーリーをお届けします。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ｐａｌｅｔｔｅ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毎週月曜日～木曜日　１５：００～１８：００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高木マーガレット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16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　男・女　会社員・ドライバー・主婦・商工自営業・学生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zip_palette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18,000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176" y="1676072"/>
            <a:ext cx="2962198" cy="221628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高木マーガレット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MARGARET TAKAGI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79216"/>
              </p:ext>
            </p:extLst>
          </p:nvPr>
        </p:nvGraphicFramePr>
        <p:xfrm>
          <a:off x="416496" y="1662934"/>
          <a:ext cx="5354221" cy="4425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アメリカハワイ州ホノルル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コンビニ大好き、キックボクシング、ピアノ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TOEIC950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点、英検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級、スヌーピー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（卒論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American Culture in PEANUTS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アメリカハワイ州ホノルル生まれ～テキサス州ダラス育ち。</a:t>
                      </a:r>
                    </a:p>
                    <a:p>
                      <a:pPr algn="just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日本のラジオ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やアナウンサーに憧れ、高校から単身日本へ。大学在学中に、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bayfm78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の女子学生だけで創るラジオ番組にて、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DJ&amp;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レポーターとして出演。</a:t>
                      </a:r>
                    </a:p>
                    <a:p>
                      <a:pPr algn="just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国際基督教大学教養学部卒業。</a:t>
                      </a:r>
                    </a:p>
                    <a:p>
                      <a:pPr algn="just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大学卒業後、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年静岡放送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(SBS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テレビ・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SBS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ラジオ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アナウンサーとして活躍。</a:t>
                      </a:r>
                    </a:p>
                    <a:p>
                      <a:pPr algn="just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年度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ミュージック・ナビゲーター・オーディション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just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通過。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GOODY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bloomy*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Wed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＆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Thu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＞」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SWEET VOX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MAGIC JAM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35558"/>
              </p:ext>
            </p:extLst>
          </p:nvPr>
        </p:nvGraphicFramePr>
        <p:xfrm>
          <a:off x="416496" y="6088183"/>
          <a:ext cx="4178361" cy="529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@margaret_m0e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2.1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margaretm0e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2.2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13321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palette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r>
              <a:rPr lang="en-US" altLang="ja-JP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501752" y="159040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484434" y="1526955"/>
            <a:ext cx="2644821" cy="2393146"/>
            <a:chOff x="1766291" y="1818681"/>
            <a:chExt cx="2303816" cy="2012638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197390"/>
                </p:ext>
              </p:extLst>
            </p:nvPr>
          </p:nvGraphicFramePr>
          <p:xfrm>
            <a:off x="1809697" y="1959365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7990493"/>
                </p:ext>
              </p:extLst>
            </p:nvPr>
          </p:nvGraphicFramePr>
          <p:xfrm>
            <a:off x="1766291" y="1818681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３８．３％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palette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91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48750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palette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9.1%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21894" y="5238142"/>
            <a:ext cx="43685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91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9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9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994303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29342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15:00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85316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palette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●（月～木）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15:00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18:00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F6F89B04-5761-8A14-E774-C83DBA026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688119"/>
              </p:ext>
            </p:extLst>
          </p:nvPr>
        </p:nvGraphicFramePr>
        <p:xfrm>
          <a:off x="482318" y="21705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15046"/>
              </p:ext>
            </p:extLst>
          </p:nvPr>
        </p:nvGraphicFramePr>
        <p:xfrm>
          <a:off x="552336" y="2136129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74679"/>
              </p:ext>
            </p:extLst>
          </p:nvPr>
        </p:nvGraphicFramePr>
        <p:xfrm>
          <a:off x="5244690" y="218326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t="12950"/>
          <a:stretch/>
        </p:blipFill>
        <p:spPr>
          <a:xfrm>
            <a:off x="272480" y="1397690"/>
            <a:ext cx="2482654" cy="193626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zip_palette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18,000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793" y="4932286"/>
            <a:ext cx="2232248" cy="17520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792" y="1432209"/>
            <a:ext cx="1951431" cy="336494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80" y="3645024"/>
            <a:ext cx="2564706" cy="263321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041" y="1432209"/>
            <a:ext cx="2121602" cy="220057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7086" y="3789040"/>
            <a:ext cx="1813511" cy="286100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962" y="1428150"/>
            <a:ext cx="2028085" cy="27209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2725" y="4365104"/>
            <a:ext cx="2094558" cy="20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1" y="5828162"/>
            <a:ext cx="8564166" cy="7236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0" y="4955122"/>
            <a:ext cx="8548700" cy="7232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10" y="4095354"/>
            <a:ext cx="8565229" cy="7196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0" y="3233919"/>
            <a:ext cx="8578549" cy="7080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6" y="2317263"/>
            <a:ext cx="8578551" cy="72533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39" y="1437919"/>
            <a:ext cx="8548700" cy="70650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pallete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831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ｐａｌｅｔｔｅ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E203C58-00EA-9706-2F37-C01067BD7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14241"/>
              </p:ext>
            </p:extLst>
          </p:nvPr>
        </p:nvGraphicFramePr>
        <p:xfrm>
          <a:off x="704528" y="1319098"/>
          <a:ext cx="8244917" cy="4814082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43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15:16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15:18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WEATHER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15:18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15:20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  <a:latin typeface="+mn-ea"/>
                          <a:ea typeface="+mn-ea"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Color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of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Day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6145230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16:02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16:40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16:42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16:42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16:44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640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（月・火）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What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Color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（水）　　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LUXURY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DRIVE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　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（木）　 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COLORFUL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BEATS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分番組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1493005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16:59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 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4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17:13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100" u="none" strike="noStrike" kern="1200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17:15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4607179"/>
                  </a:ext>
                </a:extLst>
              </a:tr>
              <a:tr h="2977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503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>
                          <a:effectLst/>
                        </a:rPr>
                        <a:t>17:58 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6" name="Text Box 1797">
            <a:extLst>
              <a:ext uri="{FF2B5EF4-FFF2-40B4-BE49-F238E27FC236}">
                <a16:creationId xmlns:a16="http://schemas.microsoft.com/office/drawing/2014/main" id="{6511B5E5-0A5F-E7BF-37E6-0ED830F7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04" y="6343436"/>
            <a:ext cx="788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>
                <a:latin typeface="+mn-ea"/>
                <a:ea typeface="+mn-ea"/>
              </a:rPr>
              <a:t>※</a:t>
            </a:r>
            <a:r>
              <a:rPr lang="ja-JP" altLang="en-US" sz="1050" dirty="0">
                <a:latin typeface="+mn-ea"/>
                <a:ea typeface="+mn-ea"/>
              </a:rPr>
              <a:t>特別番組などのため、放送時刻変更または放送休止になる場合があります。　　　　　　 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47862</TotalTime>
  <Words>846</Words>
  <Application>Microsoft Office PowerPoint</Application>
  <PresentationFormat>A4 210 x 297 mm</PresentationFormat>
  <Paragraphs>180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康司 久保田</cp:lastModifiedBy>
  <cp:revision>2550</cp:revision>
  <cp:lastPrinted>2022-02-09T08:53:13Z</cp:lastPrinted>
  <dcterms:created xsi:type="dcterms:W3CDTF">2002-09-26T02:44:22Z</dcterms:created>
  <dcterms:modified xsi:type="dcterms:W3CDTF">2026-03-18T02:37:19Z</dcterms:modified>
  <cp:contentStatus/>
</cp:coreProperties>
</file>