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576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10941"/>
              </p:ext>
            </p:extLst>
          </p:nvPr>
        </p:nvGraphicFramePr>
        <p:xfrm>
          <a:off x="257419" y="1219781"/>
          <a:ext cx="6135742" cy="524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1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仕事も終盤に差し掛かる時間帯を、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音楽で軽やかに彩るプログラム。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軽快な洋楽ヒットソングを中心に、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夕方まであと少しをバックアップします。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さらに、知ってるようで知らない話題の深掘り、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多様なバックグラウンドを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持つマギーによる海外カルチャーの紹介など、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生活の彩度が上がる情報も。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まるでカラフルなパレットのように、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色とりどりなサウンドとストーリーをお届けします。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高木マーガレット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アメリカハワイ州ホノルル生まれ～テキサス州ダラス育ち。</a:t>
                      </a: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日本のラジオ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やアナウンサーに憧れ、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高校から単身日本へ。大学在学中に、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bayfm78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の女子学生だけで創るラジオ番組にて、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DJ&amp;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レポーターとして出演。</a:t>
                      </a: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国際基督教大学教養学部卒業。</a:t>
                      </a: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大学卒業後、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年静岡放送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(SBS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テレビ・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SBS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アナウンサーとして活躍。</a:t>
                      </a:r>
                    </a:p>
                    <a:p>
                      <a:pPr algn="just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年度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ミュージック・ナビゲーター・オーディション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通過。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　男・女　会社員・ドライバー・社内聴取・主婦・商工自営業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・学生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@MagicJam778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18,376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を継続使用予定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p</a:t>
            </a:r>
            <a:r>
              <a:rPr kumimoji="1" lang="en-US" altLang="ja-JP" sz="3600" b="1" dirty="0">
                <a:latin typeface="+mj-ea"/>
                <a:ea typeface="+mj-ea"/>
              </a:rPr>
              <a:t>alette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35364" y="219792"/>
            <a:ext cx="2967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Mon-Thu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15:00-18:00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 descr="テキスト, ホワイトボ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DC2BFBCF-906C-6F04-A027-25503F3985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84" y="1219781"/>
            <a:ext cx="3123998" cy="19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44069</TotalTime>
  <Words>213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2319</cp:revision>
  <cp:lastPrinted>2022-01-27T06:52:39Z</cp:lastPrinted>
  <dcterms:created xsi:type="dcterms:W3CDTF">2002-09-26T02:44:22Z</dcterms:created>
  <dcterms:modified xsi:type="dcterms:W3CDTF">2025-03-27T02:01:38Z</dcterms:modified>
  <cp:contentStatus/>
</cp:coreProperties>
</file>