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0" d="100"/>
          <a:sy n="70" d="100"/>
        </p:scale>
        <p:origin x="864" y="7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71186"/>
              </p:ext>
            </p:extLst>
          </p:nvPr>
        </p:nvGraphicFramePr>
        <p:xfrm>
          <a:off x="344488" y="1196752"/>
          <a:ext cx="6264696" cy="4392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81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「今の街の景色を届ける。街にこれからの景色を届ける。」　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街を見渡してみると、常にたくさんの人、情報が行き交い、その表情は毎日変化をし続けています。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そんな“街を変化をさせるエナジーはきっとあなたのエナジーになる”</a:t>
                      </a:r>
                      <a:endParaRPr kumimoji="1" lang="en-US" altLang="ja-JP" sz="1050" b="0" dirty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をキーワードに、街にスパイスを与える刺激的で魅力的な音楽、人、カルチャーを毎日ご紹介します。</a:t>
                      </a:r>
                      <a:endParaRPr kumimoji="1" lang="en-US" altLang="ja-JP" sz="105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07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上野正明　＜</a:t>
                      </a:r>
                      <a:r>
                        <a:rPr kumimoji="1" lang="en-US" altLang="ja-JP" sz="1050" b="0" dirty="0" err="1">
                          <a:latin typeface="+mj-ea"/>
                          <a:ea typeface="+mj-ea"/>
                        </a:rPr>
                        <a:t>Mon&amp;Tue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＞　・高樹リサ＜</a:t>
                      </a:r>
                      <a:r>
                        <a:rPr kumimoji="1" lang="en-US" altLang="ja-JP" sz="1050" b="0" dirty="0" err="1">
                          <a:latin typeface="+mj-ea"/>
                          <a:ea typeface="+mj-ea"/>
                        </a:rPr>
                        <a:t>Wed&amp;Thu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＞　</a:t>
                      </a:r>
                      <a:endParaRPr kumimoji="1" lang="zh-TW" altLang="en-US" sz="105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5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NAVIGATOR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＜上野正明＞</a:t>
                      </a:r>
                      <a:b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2020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年に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人組バンド「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Hi Cheers!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」としてメジャーデビュー。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2023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年に解散し、シンガーソングライターとして活動を始める。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ZIP-FM NAVIGATOR CONTEST 2023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のグランプリを受賞し、ナビゲーターデビューを果たし、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2024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年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月～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THINK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ABOUT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THE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FUTURE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の第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土曜日をナビゲート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050" b="0" spc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＜高樹リサ＞</a:t>
                      </a:r>
                      <a:endParaRPr lang="en-US" altLang="ja-JP" sz="1050" b="0" spc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中学生の頃から雑誌モデルとして活躍。その後も、モデル・タレント・役者としてもマルチに活動の幅を広げる。映画・テレビドラマ・舞台・テレビ</a:t>
                      </a:r>
                      <a:r>
                        <a:rPr lang="en-US" altLang="ja-JP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CM</a:t>
                      </a: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・スチールモデル・番組リポ</a:t>
                      </a:r>
                      <a:r>
                        <a:rPr lang="en-US" altLang="ja-JP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―</a:t>
                      </a:r>
                      <a:r>
                        <a:rPr lang="ja-JP" altLang="en-US" sz="1050" b="0" spc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ター・子ども向け番組の「リサおねえさん」など、幅広く活躍中。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>
                          <a:latin typeface="+mj-ea"/>
                          <a:ea typeface="+mj-ea"/>
                        </a:rPr>
                        <a:t>20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050" b="0" dirty="0">
                          <a:latin typeface="+mj-ea"/>
                          <a:ea typeface="+mj-ea"/>
                        </a:rPr>
                        <a:t>40</a:t>
                      </a:r>
                      <a:r>
                        <a:rPr kumimoji="1" lang="ja-JP" altLang="en-US" sz="1050" b="0" dirty="0">
                          <a:latin typeface="+mj-ea"/>
                          <a:ea typeface="+mj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X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@778OV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／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18,700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11812"/>
            <a:ext cx="2579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OVER VIEW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3304" y="204144"/>
            <a:ext cx="303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latin typeface="+mj-ea"/>
                <a:ea typeface="+mj-ea"/>
              </a:rPr>
              <a:t>Mon-Thu </a:t>
            </a:r>
            <a:r>
              <a:rPr lang="en-US" altLang="ja-JP" sz="2400" dirty="0">
                <a:latin typeface="+mj-ea"/>
                <a:ea typeface="+mj-ea"/>
              </a:rPr>
              <a:t>14:00-16:30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84" y="1268760"/>
            <a:ext cx="3137136" cy="176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43469</TotalTime>
  <Words>245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2321</cp:revision>
  <cp:lastPrinted>2022-01-27T06:52:39Z</cp:lastPrinted>
  <dcterms:created xsi:type="dcterms:W3CDTF">2002-09-26T02:44:22Z</dcterms:created>
  <dcterms:modified xsi:type="dcterms:W3CDTF">2024-12-24T07:58:19Z</dcterms:modified>
  <cp:contentStatus/>
</cp:coreProperties>
</file>