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71" d="100"/>
          <a:sy n="71" d="100"/>
        </p:scale>
        <p:origin x="384" y="6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858612"/>
              </p:ext>
            </p:extLst>
          </p:nvPr>
        </p:nvGraphicFramePr>
        <p:xfrm>
          <a:off x="416496" y="1532904"/>
          <a:ext cx="5040000" cy="451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毎日の暮らしにベストな情報をお届けするプログラム！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東海エリアで生活する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代に向けて、いま話題のヒトへのインタビュー・地元情報を中心に、好奇心をくすぐるトピックス提供。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ZIPPIE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の生活に寄り添う情報を詰め込んで、未来をより充実させる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"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準備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”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お手伝いします。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新旧ヒットナンバーとコバタクのポジティブなエネルギーで午後の始まりを賑やかに演出します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!!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小林拓一郎</a:t>
                      </a:r>
                      <a:endParaRPr kumimoji="1" lang="zh-TW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1999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年アメリカ・オレゴン州立大学エスニックスタディーズ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民族学部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在学中にキャンパスラジオ・ステーションで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DJ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を始める。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年、第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回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ミュージック・ナビゲーター・コンテストでグランプリを受賞。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2008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月から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JBL(Japan Basketball League)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「アイシン　シーホース」の専属ホームコートアナウンサーを務める。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月「豊川観光大使」に任命。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その他、各種イベント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MC</a:t>
                      </a:r>
                      <a:r>
                        <a:rPr lang="ja-JP" altLang="en-US" sz="12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、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ナレーションなど担当。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歳　男・女　会社員・社内聴取・主婦・商工自営業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：＠</a:t>
                      </a:r>
                      <a:r>
                        <a:rPr kumimoji="1" lang="en-US" altLang="ja-JP" sz="12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zip_getready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5,393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27460"/>
            <a:ext cx="20665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dirty="0">
                <a:latin typeface="+mj-ea"/>
                <a:ea typeface="+mj-ea"/>
              </a:rPr>
              <a:t>get ready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035363" y="219792"/>
            <a:ext cx="2967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dirty="0">
                <a:latin typeface="+mj-ea"/>
                <a:ea typeface="+mj-ea"/>
              </a:rPr>
              <a:t>Mon-Thu </a:t>
            </a:r>
            <a:r>
              <a:rPr lang="en-US" altLang="ja-JP" sz="2400" dirty="0">
                <a:latin typeface="+mj-ea"/>
                <a:ea typeface="+mj-ea"/>
              </a:rPr>
              <a:t>12:00-15:00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4" name="図 3" descr="人, テキスト, 新聞, 若い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F9E50BF-C4BF-685B-4767-7680EABC3E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2018" y="1532904"/>
            <a:ext cx="3341171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43806</TotalTime>
  <Words>206</Words>
  <Application>Microsoft Office PowerPoint</Application>
  <PresentationFormat>A4 210 x 297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2321</cp:revision>
  <cp:lastPrinted>2022-01-27T06:52:39Z</cp:lastPrinted>
  <dcterms:created xsi:type="dcterms:W3CDTF">2002-09-26T02:44:22Z</dcterms:created>
  <dcterms:modified xsi:type="dcterms:W3CDTF">2025-03-31T01:45:30Z</dcterms:modified>
  <cp:contentStatus/>
</cp:coreProperties>
</file>