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984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89779"/>
              </p:ext>
            </p:extLst>
          </p:nvPr>
        </p:nvGraphicFramePr>
        <p:xfrm>
          <a:off x="416496" y="1532904"/>
          <a:ext cx="5040000" cy="414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毎日の暮らしにベストな情報をお届けするプログラム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!!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好奇心をくすぐるトピックスを提供し、午後・明日・未来をより充実させる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"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準備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お手伝いします。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新旧ヒットナンバー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とコバタクのポジティブなエネルギーでランチタイムを一緒に楽しみましょう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!!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小林拓一郎</a:t>
                      </a:r>
                      <a:endParaRPr kumimoji="1" lang="zh-TW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年アメリカ・オレゴン州立大学エスニックスタディーズ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民族学部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在学中にキャンパスラジオ・ステーションで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を始める。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年、第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JBL(Japan Basketball League)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「アイシン　シーホース」の専属ホームコートアナウンサーを務める。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月「豊川観光大使」に任命。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その他、各種イベント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MC</a:t>
                      </a:r>
                      <a:r>
                        <a:rPr lang="ja-JP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ナレーションなど担当。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：＠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Blissful_Time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_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4,356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継続使用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06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j-ea"/>
                <a:ea typeface="+mj-ea"/>
              </a:rPr>
              <a:t>get ready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363" y="219792"/>
            <a:ext cx="2967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latin typeface="+mj-ea"/>
                <a:ea typeface="+mj-ea"/>
              </a:rPr>
              <a:t>Mon-Thu </a:t>
            </a:r>
            <a:r>
              <a:rPr lang="en-US" altLang="ja-JP" sz="2400" dirty="0">
                <a:latin typeface="+mj-ea"/>
                <a:ea typeface="+mj-ea"/>
              </a:rPr>
              <a:t>11:30-14:00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10" name="図 9" descr="人, テキスト, 新聞, 若い が含まれている画像&#10;&#10;自動的に生成された説明">
            <a:extLst>
              <a:ext uri="{FF2B5EF4-FFF2-40B4-BE49-F238E27FC236}">
                <a16:creationId xmlns:a16="http://schemas.microsoft.com/office/drawing/2014/main" id="{1393BA6F-657C-8065-2BCE-0CD54970C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504" y="1532904"/>
            <a:ext cx="3744000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43771</TotalTime>
  <Words>169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2314</cp:revision>
  <cp:lastPrinted>2022-01-27T06:52:39Z</cp:lastPrinted>
  <dcterms:created xsi:type="dcterms:W3CDTF">2002-09-26T02:44:22Z</dcterms:created>
  <dcterms:modified xsi:type="dcterms:W3CDTF">2024-03-27T09:43:43Z</dcterms:modified>
  <cp:contentStatus/>
</cp:coreProperties>
</file>