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113" d="100"/>
          <a:sy n="113" d="100"/>
        </p:scale>
        <p:origin x="1032" y="11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150777"/>
              </p:ext>
            </p:extLst>
          </p:nvPr>
        </p:nvGraphicFramePr>
        <p:xfrm>
          <a:off x="416952" y="1124744"/>
          <a:ext cx="5040000" cy="5213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中部エリアのおでかけ情報をたっぷりお届け！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イベントやアクティビティ、グルメなど、今注目のスポットを紹介します。家族と、友だちと、ひとりでも、週末をエンジョイしたくなる番組です。楽しい音楽と気になる情報で、一緒に週末をスタートさせましょう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玉置 侑里子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岐阜県岐阜市生まれ、愛知県犬山市育ち。名古屋市立工芸高校のデザイン科を卒業。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年、イタリア・フィレンツェに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年間留学。帰国後はツアー旅行の添乗員を経験。その後デザイナー・ライター・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SNS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発信など、企業の広報担当として働く。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年、スペインでサンティアゴ巡礼。歩き旅の魅力に目覚め、合計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回の巡礼で計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1700km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以上を歩く。日本でも熊野古道、旧中山道歩き、厳冬期アルプス登山や山小屋アルバイトを経験。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年、熊野古道伊勢路のある三重県御浜町へ移住。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現在、歩き旅ガイドを目指して二拠点生活中。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年、ナビスクがきっかけ応募したオーディションに、未経験ながら合格し、ナビゲーターデビュー。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@weekendsmile778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3,349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@weekendsmile778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307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362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WEEKEND SMILE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56952" y="219792"/>
            <a:ext cx="2124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7:30-10:00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28" y="1124744"/>
            <a:ext cx="3473850" cy="21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43353</TotalTime>
  <Words>232</Words>
  <Application>Microsoft Office PowerPoint</Application>
  <PresentationFormat>A4 210 x 297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HGPｺﾞｼｯｸE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2305</cp:revision>
  <cp:lastPrinted>2022-01-27T06:52:39Z</cp:lastPrinted>
  <dcterms:created xsi:type="dcterms:W3CDTF">2002-09-26T02:44:22Z</dcterms:created>
  <dcterms:modified xsi:type="dcterms:W3CDTF">2023-08-15T06:53:46Z</dcterms:modified>
  <cp:contentStatus/>
</cp:coreProperties>
</file>