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73" d="100"/>
          <a:sy n="73" d="100"/>
        </p:scale>
        <p:origin x="72" y="72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小林拓一郎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781088"/>
              </p:ext>
            </p:extLst>
          </p:nvPr>
        </p:nvGraphicFramePr>
        <p:xfrm>
          <a:off x="575726" y="980728"/>
          <a:ext cx="5508255" cy="55532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7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1979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23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>
                          <a:latin typeface="+mn-ea"/>
                          <a:ea typeface="+mn-ea"/>
                        </a:rPr>
                        <a:t>愛知県豊川市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バスケットボール、ポートランド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&amp;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オレゴン観光、古着収集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読書、映画鑑賞、各地のコーヒーショップ巡り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バスケットボールを語る、古着を集める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&amp;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語る、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旅先で素敵なコーヒーショップを見つける</a:t>
                      </a:r>
                      <a:endParaRPr lang="en-US" altLang="ja-JP" sz="1200" b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ポートランド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&amp;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オレゴンガイドができる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2005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0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1999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年アメリカ・オレゴン州立大学エスニックスタディーズ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民族学部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在学中にキャンパスラジオ・ステーションで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DJ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を始める。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2004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年、第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回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ミュージック・ナビゲーター・コンテストでグランプリを受賞。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2008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月から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B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リーグ</a:t>
                      </a:r>
                      <a:r>
                        <a:rPr kumimoji="1" lang="ja-JP" altLang="en-US" sz="1200" b="0" baseline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シーホース</a:t>
                      </a: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三河</a:t>
                      </a:r>
                      <a:r>
                        <a:rPr kumimoji="1" lang="ja-JP" altLang="en-US" sz="1200" b="0" baseline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ホームコート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MC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を務める。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月「豊川観光大使」に任命。その他、各種イベント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MC</a:t>
                      </a:r>
                      <a:r>
                        <a:rPr kumimoji="1" lang="ja-JP" altLang="en-US" sz="1200" b="0" dirty="0" err="1">
                          <a:latin typeface="+mn-ea"/>
                          <a:ea typeface="+mn-ea"/>
                        </a:rPr>
                        <a:t>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CM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ナレーションなど担当。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2005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2006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2005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2007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2006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2007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CROSSXOVER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SUNDAY COASTER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RADIMO FREAK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SATURDAY GO AROUND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DOTHEROCK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MORNING CHARGE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tTime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Mirror Park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Blissful Time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get ready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511472"/>
              </p:ext>
            </p:extLst>
          </p:nvPr>
        </p:nvGraphicFramePr>
        <p:xfrm>
          <a:off x="6086422" y="4941168"/>
          <a:ext cx="4178361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@kobataku33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>
                          <a:latin typeface="+mn-ea"/>
                          <a:ea typeface="+mn-ea"/>
                        </a:rPr>
                        <a:t>22,808</a:t>
                      </a: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kobataku33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11,000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図 3" descr="青いシャツを着ている人はスマイルしている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15BC907E-48B3-F8FC-7E17-A0E38AE125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992" y="1124744"/>
            <a:ext cx="278465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43266</TotalTime>
  <Words>280</Words>
  <Application>Microsoft Office PowerPoint</Application>
  <PresentationFormat>A4 210 x 297 mm</PresentationFormat>
  <Paragraphs>42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2293</cp:revision>
  <cp:lastPrinted>2022-01-27T06:52:39Z</cp:lastPrinted>
  <dcterms:created xsi:type="dcterms:W3CDTF">2002-09-26T02:44:22Z</dcterms:created>
  <dcterms:modified xsi:type="dcterms:W3CDTF">2025-03-31T06:58:15Z</dcterms:modified>
  <cp:contentStatus/>
</cp:coreProperties>
</file>