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119" d="100"/>
          <a:sy n="119" d="100"/>
        </p:scale>
        <p:origin x="786" y="108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2024/3/28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人, 男, 建物, 座る が含まれている画像&#10;&#10;自動的に生成された説明">
            <a:extLst>
              <a:ext uri="{FF2B5EF4-FFF2-40B4-BE49-F238E27FC236}">
                <a16:creationId xmlns:a16="http://schemas.microsoft.com/office/drawing/2014/main" id="{F7A70226-843B-81B6-239A-0A117CA4C1E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32" t="15862" r="5508" b="43356"/>
          <a:stretch/>
        </p:blipFill>
        <p:spPr>
          <a:xfrm>
            <a:off x="6177136" y="1262668"/>
            <a:ext cx="3264000" cy="2448000"/>
          </a:xfrm>
          <a:prstGeom prst="rect">
            <a:avLst/>
          </a:prstGeom>
        </p:spPr>
      </p:pic>
      <p:sp>
        <p:nvSpPr>
          <p:cNvPr id="7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+mn-ea"/>
                <a:ea typeface="+mn-ea"/>
              </a:rPr>
              <a:t>小林拓一郎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735682"/>
              </p:ext>
            </p:extLst>
          </p:nvPr>
        </p:nvGraphicFramePr>
        <p:xfrm>
          <a:off x="575726" y="980728"/>
          <a:ext cx="5508255" cy="57818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1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7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1979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23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zh-TW" altLang="en-US" sz="1200" b="0" dirty="0">
                          <a:latin typeface="+mn-ea"/>
                          <a:ea typeface="+mn-ea"/>
                        </a:rPr>
                        <a:t>愛知県豊川市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バスケットボール・旅行・漫画コレクション・映画鑑賞・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ドライブ・家具集め・サブカル・スノーボード・大相撲観戦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ジュニア野菜ソムリエ・バスケットボール・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絵やまんが</a:t>
                      </a:r>
                      <a:r>
                        <a:rPr lang="ja-JP" altLang="en-US" sz="1200" b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を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描くこと・コーヒー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バリスタ資格あり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モノマネ・「機動戦士ガンダム」を語ること・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オレゴン通・モータウンへの愛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2005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0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1999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年アメリカ・オレゴン州立大学エスニックスタディーズ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民族学部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在学中にキャンパスラジオ・ステーションで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DJ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を始める。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2004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年、第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回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ミュージック・ナビゲーター・コンテストでグランプリを受賞。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2008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月から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B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リーグ</a:t>
                      </a:r>
                      <a:r>
                        <a:rPr kumimoji="1" lang="ja-JP" altLang="en-US" sz="1200" b="0" baseline="0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シーホース</a:t>
                      </a:r>
                      <a:r>
                        <a:rPr kumimoji="1" lang="ja-JP" altLang="en-US" sz="1200" b="0">
                          <a:latin typeface="+mn-ea"/>
                          <a:ea typeface="+mn-ea"/>
                        </a:rPr>
                        <a:t>三河</a:t>
                      </a:r>
                      <a:r>
                        <a:rPr kumimoji="1" lang="ja-JP" altLang="en-US" sz="1200" b="0" baseline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200" b="0">
                          <a:latin typeface="+mn-ea"/>
                          <a:ea typeface="+mn-ea"/>
                        </a:rPr>
                        <a:t>ホームコート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MC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を務める。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月「豊川観光大使」に任命。その他、各種イベント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MC</a:t>
                      </a:r>
                      <a:r>
                        <a:rPr kumimoji="1" lang="ja-JP" altLang="en-US" sz="1200" b="0" dirty="0" err="1">
                          <a:latin typeface="+mn-ea"/>
                          <a:ea typeface="+mn-ea"/>
                        </a:rPr>
                        <a:t>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CM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ナレーションなど担当。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2005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2006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2005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2007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2006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2007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2009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2009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2009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2022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2022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CROSSXOVER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SUNDAY COASTER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RADIMO FREAK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SATURDAY GO AROUND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DOTHEROCK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MORNING CHARGE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tTime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Mirror Park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Blissful Time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get ready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187222"/>
              </p:ext>
            </p:extLst>
          </p:nvPr>
        </p:nvGraphicFramePr>
        <p:xfrm>
          <a:off x="6086422" y="4941168"/>
          <a:ext cx="4178361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8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@kobataku33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22,383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kobataku33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10.000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43262</TotalTime>
  <Words>298</Words>
  <Application>Microsoft Office PowerPoint</Application>
  <PresentationFormat>A4 210 x 297 mm</PresentationFormat>
  <Paragraphs>43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2290</cp:revision>
  <cp:lastPrinted>2022-01-27T06:52:39Z</cp:lastPrinted>
  <dcterms:created xsi:type="dcterms:W3CDTF">2002-09-26T02:44:22Z</dcterms:created>
  <dcterms:modified xsi:type="dcterms:W3CDTF">2024-03-28T05:02:55Z</dcterms:modified>
  <cp:contentStatus/>
</cp:coreProperties>
</file>