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984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08279"/>
              </p:ext>
            </p:extLst>
          </p:nvPr>
        </p:nvGraphicFramePr>
        <p:xfrm>
          <a:off x="364738" y="1252237"/>
          <a:ext cx="5040000" cy="480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開局以来続いている、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オンリーワン・プログラム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!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東海地区のヒットシーンが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時間に凝縮されたのが、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［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ATEAM ZIP HOT 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］。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のオフィシャルチャートとして、毎週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全番組のエアープレイ、リクエストデータ、曲目問い合わせなどを集計して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曲を決定。洋楽・邦楽ミックスのオリジナリティ溢れるチャートから、彩り鮮やかなヒット・サウンドが日曜日の午後、東海地区の街に響き渡ります。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鉄平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MTV JAPAN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のメイン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として抜擢され、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音楽番組だけに留まらず映画専門番組の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としても活躍。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月より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HOT 100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 ミュージック・ナビゲーターになる。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月より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NHK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名古屋で「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Uta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-Tube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を担当するなど、多岐に渡り活躍中。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@ZIP_HOT_100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8,817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429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>
                <a:latin typeface="+mj-ea"/>
                <a:ea typeface="+mj-ea"/>
              </a:rPr>
              <a:t>PROTO </a:t>
            </a:r>
            <a:r>
              <a:rPr lang="en-US" altLang="ja-JP" sz="3600" b="1" dirty="0">
                <a:latin typeface="+mj-ea"/>
                <a:ea typeface="+mj-ea"/>
              </a:rPr>
              <a:t>ZIP HOT 100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8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Sun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13:00-16:00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人, 男, 記号, 持つ が含まれている画像&#10;&#10;自動的に生成された説明">
            <a:extLst>
              <a:ext uri="{FF2B5EF4-FFF2-40B4-BE49-F238E27FC236}">
                <a16:creationId xmlns:a16="http://schemas.microsoft.com/office/drawing/2014/main" id="{56096B1F-B3CC-75A2-1722-64B4B9E68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78" y="1252237"/>
            <a:ext cx="4000000" cy="22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43352</TotalTime>
  <Words>192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2300</cp:revision>
  <cp:lastPrinted>2022-01-27T06:52:39Z</cp:lastPrinted>
  <dcterms:created xsi:type="dcterms:W3CDTF">2002-09-26T02:44:22Z</dcterms:created>
  <dcterms:modified xsi:type="dcterms:W3CDTF">2024-03-27T09:50:01Z</dcterms:modified>
  <cp:contentStatus/>
</cp:coreProperties>
</file>