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45" r:id="rId2"/>
  </p:sldIdLst>
  <p:sldSz cx="9906000" cy="6858000" type="A4"/>
  <p:notesSz cx="9866313" cy="673576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EBAB5F9-3ECE-49B3-BB35-F73CC38A1EAB}">
          <p14:sldIdLst>
            <p14:sldId id="4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319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1" userDrawn="1">
          <p15:clr>
            <a:srgbClr val="A4A3A4"/>
          </p15:clr>
        </p15:guide>
        <p15:guide id="2" pos="310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99FF99"/>
    <a:srgbClr val="009900"/>
    <a:srgbClr val="CCFFFF"/>
    <a:srgbClr val="3333FF"/>
    <a:srgbClr val="FF5050"/>
    <a:srgbClr val="33CC33"/>
    <a:srgbClr val="FF9900"/>
    <a:srgbClr val="66CC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1" autoAdjust="0"/>
    <p:restoredTop sz="95267" autoAdjust="0"/>
  </p:normalViewPr>
  <p:slideViewPr>
    <p:cSldViewPr>
      <p:cViewPr varScale="1">
        <p:scale>
          <a:sx n="106" d="100"/>
          <a:sy n="106" d="100"/>
        </p:scale>
        <p:origin x="1452" y="108"/>
      </p:cViewPr>
      <p:guideLst>
        <p:guide orient="horz" pos="2160"/>
        <p:guide orient="horz" pos="4319"/>
        <p:guide pos="312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1738" y="62"/>
      </p:cViewPr>
      <p:guideLst>
        <p:guide orient="horz" pos="2121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algn="r"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algn="r" defTabSz="903964" eaLnBrk="1" hangingPunct="1">
              <a:defRPr sz="1200"/>
            </a:lvl1pPr>
          </a:lstStyle>
          <a:p>
            <a:pPr>
              <a:defRPr/>
            </a:pPr>
            <a:fld id="{779D47F1-08B5-45BA-BD50-DA0DE3406A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14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algn="r"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08325" y="504825"/>
            <a:ext cx="3648075" cy="2525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9020" y="3198813"/>
            <a:ext cx="7888287" cy="303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algn="r" defTabSz="905481" eaLnBrk="1" hangingPunct="1">
              <a:defRPr sz="1200"/>
            </a:lvl1pPr>
          </a:lstStyle>
          <a:p>
            <a:pPr>
              <a:defRPr/>
            </a:pPr>
            <a:fld id="{087A2C61-9F62-4143-968E-E7C7F7FF1C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9142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00903" indent="-263236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083068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20736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1958403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415101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871796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328493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785190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949F6A9-A3E1-46FD-A3FD-8B620CA0CC3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0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879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76" y="6709029"/>
            <a:ext cx="9921552" cy="128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グラフィックス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042" y="5724076"/>
            <a:ext cx="21336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テキスト ボックス 5"/>
          <p:cNvSpPr txBox="1"/>
          <p:nvPr userDrawn="1"/>
        </p:nvSpPr>
        <p:spPr>
          <a:xfrm>
            <a:off x="7041232" y="6669940"/>
            <a:ext cx="208422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Copyright  ZIP-FM </a:t>
            </a:r>
            <a:r>
              <a:rPr lang="en-US" altLang="ja-JP" sz="750" dirty="0" err="1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inc</a:t>
            </a: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 All Rights Reserved</a:t>
            </a:r>
            <a:endParaRPr lang="ja-JP" altLang="en-US" sz="750" dirty="0">
              <a:solidFill>
                <a:schemeClr val="bg1"/>
              </a:solidFill>
              <a:latin typeface="+mn-lt"/>
              <a:ea typeface="HGP創英角ｺﾞｼｯｸUB" panose="020B0900000000000000" pitchFamily="50" charset="-128"/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69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402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05794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68655" y="2556512"/>
            <a:ext cx="7578090" cy="176403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37310" y="4663440"/>
            <a:ext cx="6240780" cy="21031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1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22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33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44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55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6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88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460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3580F-DBF0-42FB-A548-F3D5BBF22973}" type="datetime1">
              <a:rPr lang="zh-CN" altLang="en-US"/>
              <a:pPr>
                <a:defRPr/>
              </a:pPr>
              <a:t>2024/11/7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46413" y="7627938"/>
            <a:ext cx="282257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3896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AE678-B0B0-4A08-898C-631A70CFDFE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061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34264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295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0693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2680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8815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197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1069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4052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7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825" y="166688"/>
            <a:ext cx="157321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図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822657"/>
            <a:ext cx="9906000" cy="61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正方形/長方形 2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35" r:id="rId1"/>
    <p:sldLayoutId id="2147486625" r:id="rId2"/>
    <p:sldLayoutId id="2147486626" r:id="rId3"/>
    <p:sldLayoutId id="2147486627" r:id="rId4"/>
    <p:sldLayoutId id="2147486628" r:id="rId5"/>
    <p:sldLayoutId id="2147486629" r:id="rId6"/>
    <p:sldLayoutId id="2147486630" r:id="rId7"/>
    <p:sldLayoutId id="2147486631" r:id="rId8"/>
    <p:sldLayoutId id="2147486632" r:id="rId9"/>
    <p:sldLayoutId id="2147486633" r:id="rId10"/>
    <p:sldLayoutId id="2147486634" r:id="rId11"/>
    <p:sldLayoutId id="214748663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8745718"/>
              </p:ext>
            </p:extLst>
          </p:nvPr>
        </p:nvGraphicFramePr>
        <p:xfrm>
          <a:off x="364738" y="1252237"/>
          <a:ext cx="5040000" cy="48015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CONCEPT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1993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月の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ZIP-FM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開局以来続いている、</a:t>
                      </a:r>
                    </a:p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オンリーワン・プログラム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!</a:t>
                      </a:r>
                    </a:p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東海地区のヒットシーンが</a:t>
                      </a:r>
                      <a:r>
                        <a:rPr kumimoji="1" lang="en-US" altLang="ja-JP" sz="1200" b="0"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200" b="0">
                          <a:latin typeface="+mn-ea"/>
                          <a:ea typeface="+mn-ea"/>
                        </a:rPr>
                        <a:t>時間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に凝縮されたのが、</a:t>
                      </a:r>
                    </a:p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［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PROTO ZIP HOT 100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］。</a:t>
                      </a:r>
                    </a:p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ZIP-FM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のオフィシャルチャートとして、毎週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ZIP-FM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全番組のエアープレイ、リクエストデータ、曲目問い合わせなどを集計して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100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曲を決定。洋楽・邦楽ミックスのオリジナリティ溢れるチャートから、彩り鮮やかなヒット・サウンドが日曜日の午後、東海地区の街に響き渡ります。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NAVIGATOR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鉄平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NAVIGATOR</a:t>
                      </a:r>
                    </a:p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PROFILE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2000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年、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MTV JAPAN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のメイン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VJ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として抜擢され、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音楽番組だけに留まらず映画専門番組の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VJ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としても活躍。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2006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月より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ZIP-FM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ZIP HOT 100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」の ミュージック・ナビゲーターになる。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2012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月より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NHK 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名古屋で「</a:t>
                      </a:r>
                      <a:r>
                        <a:rPr lang="en-US" altLang="ja-JP" sz="1200" b="0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Uta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-Tube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」の 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MC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を担当するなど、多岐に渡り活躍中。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TARGET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～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50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代　男・女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SNS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X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@ZIP_HOT_100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8,817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416496" y="127460"/>
            <a:ext cx="42979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b="1">
                <a:latin typeface="+mj-ea"/>
                <a:ea typeface="+mj-ea"/>
              </a:rPr>
              <a:t>PROTO </a:t>
            </a:r>
            <a:r>
              <a:rPr lang="en-US" altLang="ja-JP" sz="3600" b="1" dirty="0">
                <a:latin typeface="+mj-ea"/>
                <a:ea typeface="+mj-ea"/>
              </a:rPr>
              <a:t>ZIP HOT 100</a:t>
            </a:r>
            <a:endParaRPr kumimoji="1" lang="ja-JP" altLang="en-US" sz="3600" b="1" dirty="0">
              <a:latin typeface="+mj-ea"/>
              <a:ea typeface="+mj-ea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353558" y="219792"/>
            <a:ext cx="23310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400" dirty="0">
                <a:latin typeface="+mj-ea"/>
                <a:ea typeface="+mj-ea"/>
              </a:rPr>
              <a:t>Sun</a:t>
            </a:r>
            <a:r>
              <a:rPr kumimoji="1" lang="en-US" altLang="ja-JP" sz="2400" dirty="0">
                <a:latin typeface="+mj-ea"/>
                <a:ea typeface="+mj-ea"/>
              </a:rPr>
              <a:t> </a:t>
            </a:r>
            <a:r>
              <a:rPr lang="en-US" altLang="ja-JP" sz="2400" dirty="0">
                <a:latin typeface="+mj-ea"/>
                <a:ea typeface="+mj-ea"/>
              </a:rPr>
              <a:t>13:00-16:00</a:t>
            </a:r>
            <a:endParaRPr kumimoji="1" lang="ja-JP" altLang="en-US" sz="2400" dirty="0">
              <a:latin typeface="+mj-ea"/>
              <a:ea typeface="+mj-ea"/>
            </a:endParaRPr>
          </a:p>
        </p:txBody>
      </p:sp>
      <p:pic>
        <p:nvPicPr>
          <p:cNvPr id="3" name="図 2" descr="人, 男, 記号, 持つ が含まれている画像&#10;&#10;自動的に生成された説明">
            <a:extLst>
              <a:ext uri="{FF2B5EF4-FFF2-40B4-BE49-F238E27FC236}">
                <a16:creationId xmlns:a16="http://schemas.microsoft.com/office/drawing/2014/main" id="{56096B1F-B3CC-75A2-1722-64B4B9E68C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778" y="1252237"/>
            <a:ext cx="4000000" cy="225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5748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ZIP COLOR1">
      <a:dk1>
        <a:sysClr val="windowText" lastClr="000000"/>
      </a:dk1>
      <a:lt1>
        <a:sysClr val="window" lastClr="FFFFFF"/>
      </a:lt1>
      <a:dk2>
        <a:srgbClr val="797B84"/>
      </a:dk2>
      <a:lt2>
        <a:srgbClr val="D8D8D8"/>
      </a:lt2>
      <a:accent1>
        <a:srgbClr val="EB6432"/>
      </a:accent1>
      <a:accent2>
        <a:srgbClr val="797B84"/>
      </a:accent2>
      <a:accent3>
        <a:srgbClr val="43AC77"/>
      </a:accent3>
      <a:accent4>
        <a:srgbClr val="B13483"/>
      </a:accent4>
      <a:accent5>
        <a:srgbClr val="79C6E7"/>
      </a:accent5>
      <a:accent6>
        <a:srgbClr val="F28B84"/>
      </a:accent6>
      <a:hlink>
        <a:srgbClr val="0070C0"/>
      </a:hlink>
      <a:folHlink>
        <a:srgbClr val="954F72"/>
      </a:folHlink>
    </a:clrScheme>
    <a:fontScheme name="固定フォント">
      <a:majorFont>
        <a:latin typeface="HGPｺﾞｼｯｸE"/>
        <a:ea typeface="HGPｺﾞｼｯｸE"/>
        <a:cs typeface=""/>
      </a:majorFont>
      <a:minorFont>
        <a:latin typeface="HGPｺﾞｼｯｸE"/>
        <a:ea typeface="HGPｺﾞｼｯｸE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43352</TotalTime>
  <Words>192</Words>
  <Application>Microsoft Office PowerPoint</Application>
  <PresentationFormat>A4 210 x 297 mm</PresentationFormat>
  <Paragraphs>23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HGPｺﾞｼｯｸE</vt:lpstr>
      <vt:lpstr>ＭＳ Ｐゴシック</vt:lpstr>
      <vt:lpstr>Arial</vt:lpstr>
      <vt:lpstr>標準デザイン</vt:lpstr>
      <vt:lpstr>PowerPoint プレゼンテーション</vt:lpstr>
    </vt:vector>
  </TitlesOfParts>
  <Company>ZIP-FM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pcfln168</dc:creator>
  <cp:lastModifiedBy>ZIP-FM</cp:lastModifiedBy>
  <cp:revision>2302</cp:revision>
  <cp:lastPrinted>2022-01-27T06:52:39Z</cp:lastPrinted>
  <dcterms:created xsi:type="dcterms:W3CDTF">2002-09-26T02:44:22Z</dcterms:created>
  <dcterms:modified xsi:type="dcterms:W3CDTF">2024-11-07T07:38:40Z</dcterms:modified>
  <cp:contentStatus/>
</cp:coreProperties>
</file>