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113" d="100"/>
          <a:sy n="113" d="100"/>
        </p:scale>
        <p:origin x="1032" y="114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2023/8/15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184427"/>
              </p:ext>
            </p:extLst>
          </p:nvPr>
        </p:nvGraphicFramePr>
        <p:xfrm>
          <a:off x="390640" y="1014984"/>
          <a:ext cx="5040000" cy="55788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2015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　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では、ラジオ番組、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大型野外フェス、レゲエミュージック制作を一体化した大型レゲエプロジェクト「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DIRECT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」をスタート。そのフラッグシップ番組として、核となる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BANTY FOOT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がナビゲートする番組。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年からはスポーツ情報の要素を盛り込み「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DIRECT and SPORTS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」としてリニュースタート！レゲエ 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+SPORTS  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地元のアスリート情報をお届けします。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BANTY FOOT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愛知県名古屋市出身。豊田自動織機の実業団サッカー選手としても活躍後、レゲエサウンドとして活動開始。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のレーベルより通算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枚のアルバムをリリース。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最近では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2016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2017J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リーグ名古屋グランパスのオフィシャルサポートソングに採用。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数々のプロ野球選手の登場曲として採用されたりと楽曲がスポーツ界で注目されている。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＜プロ野球選手登場曲　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2019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シーズン採用実績＞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「交差点 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featuring EXPRESS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浅村栄斗選手（東北楽天ゴールデンイーグルス）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若林晃弘選手（東京読売ジャイアンツ）　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田浦文丸選手（福岡ソフトバンクホークス）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代　男・女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Twitter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@ZIP_DIRECT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2,850</a:t>
                      </a: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90640" y="127460"/>
            <a:ext cx="43300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+mj-ea"/>
                <a:ea typeface="+mj-ea"/>
              </a:rPr>
              <a:t>DIRECT and SPORTS</a:t>
            </a:r>
            <a:endParaRPr kumimoji="1" lang="ja-JP" altLang="en-US" sz="3600" b="1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56585" y="219792"/>
            <a:ext cx="2295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>
                <a:latin typeface="+mj-ea"/>
                <a:ea typeface="+mj-ea"/>
              </a:rPr>
              <a:t>Fri</a:t>
            </a:r>
            <a:r>
              <a:rPr kumimoji="1" lang="en-US" altLang="ja-JP" sz="2400" dirty="0">
                <a:latin typeface="+mj-ea"/>
                <a:ea typeface="+mj-ea"/>
              </a:rPr>
              <a:t> </a:t>
            </a:r>
            <a:r>
              <a:rPr lang="en-US" altLang="ja-JP" sz="2400" dirty="0">
                <a:latin typeface="+mj-ea"/>
                <a:ea typeface="+mj-ea"/>
              </a:rPr>
              <a:t>21</a:t>
            </a:r>
            <a:r>
              <a:rPr lang="ja-JP" altLang="en-US" sz="2400" dirty="0">
                <a:latin typeface="+mj-ea"/>
                <a:ea typeface="+mj-ea"/>
              </a:rPr>
              <a:t>：</a:t>
            </a:r>
            <a:r>
              <a:rPr lang="en-US" altLang="ja-JP" sz="2400" dirty="0">
                <a:latin typeface="+mj-ea"/>
                <a:ea typeface="+mj-ea"/>
              </a:rPr>
              <a:t>00-23:00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120" y="1014984"/>
            <a:ext cx="3600000" cy="22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43371</TotalTime>
  <Words>211</Words>
  <Application>Microsoft Office PowerPoint</Application>
  <PresentationFormat>A4 210 x 297 mm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HGPｺﾞｼｯｸE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2299</cp:revision>
  <cp:lastPrinted>2022-01-27T06:52:39Z</cp:lastPrinted>
  <dcterms:created xsi:type="dcterms:W3CDTF">2002-09-26T02:44:22Z</dcterms:created>
  <dcterms:modified xsi:type="dcterms:W3CDTF">2023-08-15T06:47:13Z</dcterms:modified>
  <cp:contentStatus/>
</cp:coreProperties>
</file>