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111" d="100"/>
          <a:sy n="111" d="100"/>
        </p:scale>
        <p:origin x="1290" y="11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加藤玲那</a:t>
            </a:r>
            <a:endParaRPr lang="en-US" altLang="ja-JP" sz="2800" dirty="0">
              <a:latin typeface="+mn-ea"/>
              <a:ea typeface="+mn-ea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828652"/>
              </p:ext>
            </p:extLst>
          </p:nvPr>
        </p:nvGraphicFramePr>
        <p:xfrm>
          <a:off x="560512" y="1325520"/>
          <a:ext cx="5184576" cy="44797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7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8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1997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28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80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愛知県愛西市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635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PC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ゲーム全般、芸術展巡り、まち散策、映画鑑賞、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音楽鑑賞、アニメ一気見、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VR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空間に行くこと、ひとり旅、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ドライブ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書道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師範、文部科学大臣賞受賞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200" dirty="0" err="1">
                          <a:latin typeface="+mn-ea"/>
                          <a:ea typeface="+mn-ea"/>
                        </a:rPr>
                        <a:t>、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動物とすぐ打ち解け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られる、なんでも躊躇わず挑戦できる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8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94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大学在学中、オーストラリアに研修に行き、現地オペラ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ハウス前にて受けたオーディションをきっかけにデビュー。</a:t>
                      </a:r>
                    </a:p>
                    <a:p>
                      <a:pPr algn="l"/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第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回献血運動促進全国大会　献血大使。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尾張津島天王祭　総合進行。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名古屋市博物館 特別展「もしも猫展」音声ガイド。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中京テレビ　プログラミングスクール「</a:t>
                      </a:r>
                      <a:r>
                        <a:rPr kumimoji="1" lang="en-US" altLang="ja-JP" sz="1200" dirty="0" err="1">
                          <a:latin typeface="+mn-ea"/>
                          <a:ea typeface="+mn-ea"/>
                        </a:rPr>
                        <a:t>codopo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」動画ナレーション。</a:t>
                      </a: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ZIP-FM NAVIGATOR AUDITION2024 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準グランプリ受賞。</a:t>
                      </a:r>
                    </a:p>
                    <a:p>
                      <a:pPr algn="l"/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現在はナレーターを軸に、レポーター・モデル・俳優・書道家としてマルチに活動中。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416187"/>
              </p:ext>
            </p:extLst>
          </p:nvPr>
        </p:nvGraphicFramePr>
        <p:xfrm>
          <a:off x="560512" y="5805264"/>
          <a:ext cx="482453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4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0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@161reina  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>
                          <a:latin typeface="+mn-ea"/>
                          <a:ea typeface="+mn-ea"/>
                        </a:rPr>
                        <a:t>665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dirty="0" err="1">
                          <a:latin typeface="+mn-ea"/>
                          <a:ea typeface="+mn-ea"/>
                        </a:rPr>
                        <a:t>bob_reik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>
                          <a:latin typeface="+mn-ea"/>
                          <a:ea typeface="+mn-ea"/>
                        </a:rPr>
                        <a:t>750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図 5" descr="黒いドレスを着た女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FC1F85C-309D-E423-4D88-477CA1DFEB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128" y="1124744"/>
            <a:ext cx="3518072" cy="263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47243</TotalTime>
  <Words>176</Words>
  <Application>Microsoft Office PowerPoint</Application>
  <PresentationFormat>A4 210 x 297 mm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梅村 祐介</cp:lastModifiedBy>
  <cp:revision>2283</cp:revision>
  <cp:lastPrinted>2022-01-27T06:52:39Z</cp:lastPrinted>
  <dcterms:created xsi:type="dcterms:W3CDTF">2002-09-26T02:44:22Z</dcterms:created>
  <dcterms:modified xsi:type="dcterms:W3CDTF">2025-03-12T05:55:59Z</dcterms:modified>
  <cp:contentStatus/>
</cp:coreProperties>
</file>