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56372"/>
              </p:ext>
            </p:extLst>
          </p:nvPr>
        </p:nvGraphicFramePr>
        <p:xfrm>
          <a:off x="272480" y="1198315"/>
          <a:ext cx="5760640" cy="5075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MOJO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」とは“幸運のお守り”を意味する言葉。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きっと、楽しい何かを考えてみたくなる土曜日に。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何かに追われる日々の中で、“自分を大切にする”時間も大事。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良質な音楽と共に、何かちょっとだけ視野「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VISION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」を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広げられるような様々な視点からお届けするラジオプログラム。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パイロットの資格を持つ詩恩が、世界遺産を紹介するコーナーではリスナーさんの想像力をかきたてていきます。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週末を楽しむための情報もお届けしていきます。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若林詩恩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1998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年、名古屋市にてイラン人の父と日本人の母の間に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生まれる。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年に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NHK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名古屋児童劇団に入団し、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年に卒業。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憧れだったパイロットを目指すため英語を勉強し、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アメリカのネブラスカ州立大学 航空学部に入学。大学にて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JAK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（日本の文化を広める団体）のディレクターを務める。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2019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年、念願の自家用ライセンス（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Private Pilot Certificates by FAA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）を取得。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2021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年に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ナビゲーターオーディションを受けたことをきっかけに、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年ナビゲーターとなり活躍中。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lt"/>
                          <a:ea typeface="+mj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lt"/>
                          <a:ea typeface="+mj-ea"/>
                        </a:rPr>
                        <a:t>～４</a:t>
                      </a:r>
                      <a:r>
                        <a:rPr kumimoji="1" lang="en-US" altLang="ja-JP" sz="1200" b="0" dirty="0">
                          <a:latin typeface="+mn-lt"/>
                          <a:ea typeface="+mj-ea"/>
                        </a:rPr>
                        <a:t>0</a:t>
                      </a:r>
                      <a:r>
                        <a:rPr kumimoji="1" lang="ja-JP" altLang="en-US" sz="1200" b="0" dirty="0">
                          <a:latin typeface="+mn-lt"/>
                          <a:ea typeface="+mj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Twitter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：＠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ZIP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＿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MOJO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／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9,424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人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　　　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96900" y="158236"/>
            <a:ext cx="2836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n-ea"/>
                <a:ea typeface="+mn-ea"/>
              </a:rPr>
              <a:t>MOJO VISION</a:t>
            </a:r>
            <a:endParaRPr kumimoji="1" lang="ja-JP" altLang="en-US" sz="3600" b="1" dirty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89612" y="332656"/>
            <a:ext cx="1943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latin typeface="+mn-ea"/>
                <a:ea typeface="+mn-ea"/>
              </a:rPr>
              <a:t>Sat</a:t>
            </a:r>
            <a:r>
              <a:rPr kumimoji="1"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>
                <a:latin typeface="+mn-ea"/>
                <a:ea typeface="+mn-ea"/>
              </a:rPr>
              <a:t>16:00-19:00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136" y="1198315"/>
            <a:ext cx="3453884" cy="215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43496</TotalTime>
  <Words>249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2316</cp:revision>
  <cp:lastPrinted>2022-01-27T06:52:39Z</cp:lastPrinted>
  <dcterms:created xsi:type="dcterms:W3CDTF">2002-09-26T02:44:22Z</dcterms:created>
  <dcterms:modified xsi:type="dcterms:W3CDTF">2023-08-15T06:26:26Z</dcterms:modified>
  <cp:contentStatus/>
</cp:coreProperties>
</file>