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66" d="100"/>
          <a:sy n="66" d="100"/>
        </p:scale>
        <p:origin x="1080" y="4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339268"/>
              </p:ext>
            </p:extLst>
          </p:nvPr>
        </p:nvGraphicFramePr>
        <p:xfrm>
          <a:off x="272480" y="1268760"/>
          <a:ext cx="5760640" cy="487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MOJO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」とは“幸運のお守り”を意味する言葉。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きっと、楽しい何かを考えてみたくなる土曜日に。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何かに追われる日々の中で、“自分を大切にする”時間も大事。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良質な音楽と共に、何かちょっとだけ視野「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VISION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」を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広げられるような様々な視点からお届けするラジオプログラム。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世界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遺産を紹介するコーナーで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は、各国の紹介とともに楽曲をオンエアし、リスナーの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想像力をかきたてていきます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ロックの殿堂入りしたアーティストと楽曲を紹介するコーナーではどの世代でもナビゲーターとリスナーが一緒に楽しめるよう先人の音楽の知識を共有していきます！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週末を楽しむための情報もお届けしていきます。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lt"/>
                          <a:ea typeface="+mn-ea"/>
                        </a:rPr>
                        <a:t>上野正明</a:t>
                      </a:r>
                      <a:endParaRPr kumimoji="1" lang="ja-JP" altLang="en-US" sz="1200" b="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effectLst/>
                        </a:rPr>
                        <a:t>2013</a:t>
                      </a:r>
                      <a:r>
                        <a:rPr lang="ja-JP" altLang="en-US" sz="1200" dirty="0" smtClean="0">
                          <a:effectLst/>
                        </a:rPr>
                        <a:t>年から都内を中心に弾き語りライブを始め、</a:t>
                      </a:r>
                    </a:p>
                    <a:p>
                      <a:r>
                        <a:rPr lang="en-US" altLang="ja-JP" sz="1200" dirty="0" smtClean="0">
                          <a:effectLst/>
                        </a:rPr>
                        <a:t>2017</a:t>
                      </a:r>
                      <a:r>
                        <a:rPr lang="ja-JP" altLang="en-US" sz="1200" dirty="0" smtClean="0">
                          <a:effectLst/>
                        </a:rPr>
                        <a:t>年アコースティックセッショングループ「ぷらそにか」に所属。</a:t>
                      </a:r>
                    </a:p>
                    <a:p>
                      <a:r>
                        <a:rPr lang="en-US" altLang="ja-JP" sz="1200" dirty="0" smtClean="0">
                          <a:effectLst/>
                        </a:rPr>
                        <a:t>2020</a:t>
                      </a:r>
                      <a:r>
                        <a:rPr lang="ja-JP" altLang="en-US" sz="1200" dirty="0" smtClean="0">
                          <a:effectLst/>
                        </a:rPr>
                        <a:t>年に赤坂</a:t>
                      </a:r>
                      <a:r>
                        <a:rPr lang="en-US" altLang="ja-JP" sz="1200" dirty="0" smtClean="0">
                          <a:effectLst/>
                        </a:rPr>
                        <a:t>BLITZ</a:t>
                      </a:r>
                      <a:r>
                        <a:rPr lang="ja-JP" altLang="en-US" sz="1200" dirty="0" smtClean="0">
                          <a:effectLst/>
                        </a:rPr>
                        <a:t>にて「ぷらそにか」を卒業し、</a:t>
                      </a:r>
                    </a:p>
                    <a:p>
                      <a:r>
                        <a:rPr lang="ja-JP" altLang="en-US" sz="1200" dirty="0" smtClean="0">
                          <a:effectLst/>
                        </a:rPr>
                        <a:t>男女混合</a:t>
                      </a:r>
                      <a:r>
                        <a:rPr lang="en-US" altLang="ja-JP" sz="1200" dirty="0" smtClean="0">
                          <a:effectLst/>
                        </a:rPr>
                        <a:t>4</a:t>
                      </a:r>
                      <a:r>
                        <a:rPr lang="ja-JP" altLang="en-US" sz="1200" dirty="0" smtClean="0">
                          <a:effectLst/>
                        </a:rPr>
                        <a:t>人組バンド「</a:t>
                      </a:r>
                      <a:r>
                        <a:rPr lang="en-US" altLang="ja-JP" sz="1200" dirty="0" smtClean="0">
                          <a:effectLst/>
                        </a:rPr>
                        <a:t>Hi Cheers!</a:t>
                      </a:r>
                      <a:r>
                        <a:rPr lang="ja-JP" altLang="en-US" sz="1200" dirty="0" smtClean="0">
                          <a:effectLst/>
                        </a:rPr>
                        <a:t>」としてメジャーデビュー。</a:t>
                      </a:r>
                      <a:endParaRPr lang="en-US" altLang="ja-JP" sz="1200" dirty="0" smtClean="0">
                        <a:effectLst/>
                      </a:endParaRPr>
                    </a:p>
                    <a:p>
                      <a:r>
                        <a:rPr lang="en-US" altLang="ja-JP" sz="1200" dirty="0" smtClean="0">
                          <a:effectLst/>
                        </a:rPr>
                        <a:t>2023</a:t>
                      </a:r>
                      <a:r>
                        <a:rPr lang="ja-JP" altLang="en-US" sz="1200" dirty="0" smtClean="0">
                          <a:effectLst/>
                        </a:rPr>
                        <a:t>年に「</a:t>
                      </a:r>
                      <a:r>
                        <a:rPr lang="en-US" altLang="ja-JP" sz="1200" dirty="0" smtClean="0">
                          <a:effectLst/>
                        </a:rPr>
                        <a:t>Hi Cheers!</a:t>
                      </a:r>
                      <a:r>
                        <a:rPr lang="ja-JP" altLang="en-US" sz="1200" dirty="0" smtClean="0">
                          <a:effectLst/>
                        </a:rPr>
                        <a:t>」が解散。現在は</a:t>
                      </a:r>
                      <a:r>
                        <a:rPr lang="ja-JP" altLang="en-US" sz="1200" dirty="0" smtClean="0"/>
                        <a:t>シンガーソングライターとして活動している。</a:t>
                      </a:r>
                      <a:endParaRPr lang="ja-JP" altLang="en-US" sz="1200" dirty="0" smtClean="0">
                        <a:effectLst/>
                      </a:endParaRPr>
                    </a:p>
                    <a:p>
                      <a:r>
                        <a:rPr lang="en-US" altLang="ja-JP" sz="1200" dirty="0" smtClean="0">
                          <a:effectLst/>
                        </a:rPr>
                        <a:t>ZIP-FM NAVIGOTAR CONTEST 2023</a:t>
                      </a:r>
                      <a:r>
                        <a:rPr lang="ja-JP" altLang="en-US" sz="1200" dirty="0" err="1" smtClean="0">
                          <a:effectLst/>
                        </a:rPr>
                        <a:t>にて</a:t>
                      </a:r>
                      <a:r>
                        <a:rPr lang="ja-JP" altLang="en-US" sz="1200" dirty="0" smtClean="0">
                          <a:effectLst/>
                        </a:rPr>
                        <a:t>グランプリを受賞。</a:t>
                      </a:r>
                      <a:endParaRPr kumimoji="1" lang="ja-JP" altLang="en-US" sz="1200" b="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lt"/>
                          <a:ea typeface="+mj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lt"/>
                          <a:ea typeface="+mj-ea"/>
                        </a:rPr>
                        <a:t>～４</a:t>
                      </a:r>
                      <a:r>
                        <a:rPr kumimoji="1" lang="en-US" altLang="ja-JP" sz="1200" b="0" dirty="0">
                          <a:latin typeface="+mn-lt"/>
                          <a:ea typeface="+mj-ea"/>
                        </a:rPr>
                        <a:t>0</a:t>
                      </a:r>
                      <a:r>
                        <a:rPr kumimoji="1" lang="ja-JP" altLang="en-US" sz="1200" b="0" dirty="0">
                          <a:latin typeface="+mn-lt"/>
                          <a:ea typeface="+mj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X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：＠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ZIP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＿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MOJO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／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9,215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人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　　　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96900" y="158236"/>
            <a:ext cx="2836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n-ea"/>
                <a:ea typeface="+mn-ea"/>
              </a:rPr>
              <a:t>MOJO VISION</a:t>
            </a:r>
            <a:endParaRPr kumimoji="1" lang="ja-JP" altLang="en-US" sz="3600" b="1" dirty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89612" y="332656"/>
            <a:ext cx="1943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latin typeface="+mn-ea"/>
                <a:ea typeface="+mn-ea"/>
              </a:rPr>
              <a:t>Sat</a:t>
            </a:r>
            <a:r>
              <a:rPr kumimoji="1"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>
                <a:latin typeface="+mn-ea"/>
                <a:ea typeface="+mn-ea"/>
              </a:rPr>
              <a:t>16:00-19:00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3120" y="1340768"/>
            <a:ext cx="3633885" cy="226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43512</TotalTime>
  <Words>252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k.kurayoshi</cp:lastModifiedBy>
  <cp:revision>2321</cp:revision>
  <cp:lastPrinted>2022-01-27T06:52:39Z</cp:lastPrinted>
  <dcterms:created xsi:type="dcterms:W3CDTF">2002-09-26T02:44:22Z</dcterms:created>
  <dcterms:modified xsi:type="dcterms:W3CDTF">2024-10-31T05:18:40Z</dcterms:modified>
  <cp:contentStatus/>
</cp:coreProperties>
</file>