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76" d="100"/>
          <a:sy n="76" d="100"/>
        </p:scale>
        <p:origin x="1339" y="58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004214"/>
              </p:ext>
            </p:extLst>
          </p:nvPr>
        </p:nvGraphicFramePr>
        <p:xfrm>
          <a:off x="390640" y="1340768"/>
          <a:ext cx="5210432" cy="45018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2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78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lt"/>
                          <a:ea typeface="+mn-ea"/>
                        </a:rPr>
                        <a:t>土曜日の夕方を楽しく、ハッピーに！新人ナビゲーター・レディーナナの持つカラフルな魅力とゴキゲンなミュージック、そして</a:t>
                      </a:r>
                      <a:r>
                        <a:rPr kumimoji="1" lang="en-US" altLang="ja-JP" sz="1200" b="0" dirty="0">
                          <a:latin typeface="+mn-lt"/>
                          <a:ea typeface="+mn-ea"/>
                        </a:rPr>
                        <a:t>ZIPPIE</a:t>
                      </a:r>
                      <a:r>
                        <a:rPr kumimoji="1" lang="ja-JP" altLang="en-US" sz="1200" b="0" dirty="0">
                          <a:latin typeface="+mn-lt"/>
                          <a:ea typeface="+mn-ea"/>
                        </a:rPr>
                        <a:t>との</a:t>
                      </a:r>
                      <a:r>
                        <a:rPr kumimoji="1" lang="en-US" altLang="ja-JP" sz="1200" b="0" dirty="0">
                          <a:latin typeface="+mn-lt"/>
                          <a:ea typeface="+mn-ea"/>
                        </a:rPr>
                        <a:t>2WAY</a:t>
                      </a:r>
                      <a:r>
                        <a:rPr kumimoji="1" lang="ja-JP" altLang="en-US" sz="1200" b="0" dirty="0">
                          <a:latin typeface="+mn-lt"/>
                          <a:ea typeface="+mn-ea"/>
                        </a:rPr>
                        <a:t>を通して、軽やかに駆け抜ける</a:t>
                      </a:r>
                      <a:r>
                        <a:rPr kumimoji="1" lang="en-US" altLang="ja-JP" sz="1200" b="0" dirty="0">
                          <a:latin typeface="+mn-lt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latin typeface="+mn-lt"/>
                          <a:ea typeface="+mn-ea"/>
                        </a:rPr>
                        <a:t>時間プログラム。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69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lt"/>
                          <a:ea typeface="+mn-ea"/>
                        </a:rPr>
                        <a:t>レディーナナ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4987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日本とイタリア系ブラジル人のハーフ。名古屋市を拠点に活動するイベント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MC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・タレント・モデル。その傍ら、名古屋市中区オレンジリボンキャプテンとして、オレンジリボン運動（児童虐待防止運動）の啓発に力を入れている。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年全国公開予定の映画に出演するなど活動の幅を広げている。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2024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　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ナビゲーターオーディションでグランプリを受賞。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月より、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ナビゲーターとなる。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endParaRPr lang="ja-JP" altLang="en-US" sz="1200" b="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26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16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49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歳 男女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269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90640" y="219792"/>
            <a:ext cx="18149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>
                <a:latin typeface="+mn-lt"/>
                <a:ea typeface="BIZ UDPゴシック" panose="020B0400000000000000" pitchFamily="50" charset="-128"/>
              </a:rPr>
              <a:t>7 COLORS</a:t>
            </a:r>
            <a:endParaRPr kumimoji="1" lang="ja-JP" altLang="en-US" sz="2800" b="1" dirty="0">
              <a:latin typeface="+mn-lt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160686" y="296736"/>
            <a:ext cx="1830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>
                <a:latin typeface="+mn-lt"/>
                <a:ea typeface="BIZ UDPゴシック" panose="020B0400000000000000" pitchFamily="50" charset="-128"/>
              </a:rPr>
              <a:t>Sat</a:t>
            </a:r>
            <a:r>
              <a:rPr kumimoji="1" lang="en-US" altLang="ja-JP" dirty="0">
                <a:latin typeface="+mn-lt"/>
                <a:ea typeface="BIZ UDPゴシック" panose="020B0400000000000000" pitchFamily="50" charset="-128"/>
              </a:rPr>
              <a:t> </a:t>
            </a:r>
            <a:r>
              <a:rPr lang="en-US" altLang="ja-JP" dirty="0">
                <a:latin typeface="+mn-lt"/>
                <a:ea typeface="BIZ UDPゴシック" panose="020B0400000000000000" pitchFamily="50" charset="-128"/>
              </a:rPr>
              <a:t>16</a:t>
            </a:r>
            <a:r>
              <a:rPr lang="ja-JP" altLang="en-US" dirty="0">
                <a:latin typeface="+mn-lt"/>
                <a:ea typeface="BIZ UDPゴシック" panose="020B0400000000000000" pitchFamily="50" charset="-128"/>
              </a:rPr>
              <a:t>：</a:t>
            </a:r>
            <a:r>
              <a:rPr lang="en-US" altLang="ja-JP" dirty="0">
                <a:latin typeface="+mn-lt"/>
                <a:ea typeface="BIZ UDPゴシック" panose="020B0400000000000000" pitchFamily="50" charset="-128"/>
              </a:rPr>
              <a:t>00-19:00</a:t>
            </a:r>
            <a:endParaRPr kumimoji="1" lang="ja-JP" altLang="en-US" dirty="0">
              <a:latin typeface="+mn-lt"/>
              <a:ea typeface="BIZ UDPゴシック" panose="020B0400000000000000" pitchFamily="50" charset="-128"/>
            </a:endParaRPr>
          </a:p>
        </p:txBody>
      </p:sp>
      <p:pic>
        <p:nvPicPr>
          <p:cNvPr id="3" name="図 2" descr="人, 立つ, 女性, 探す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F7F742C-A296-B67A-AE9F-326A1851DF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3120" y="1412776"/>
            <a:ext cx="3278432" cy="2049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43517</TotalTime>
  <Words>143</Words>
  <Application>Microsoft Office PowerPoint</Application>
  <PresentationFormat>A4 210 x 297 mm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2318</cp:revision>
  <cp:lastPrinted>2022-01-27T06:52:39Z</cp:lastPrinted>
  <dcterms:created xsi:type="dcterms:W3CDTF">2002-09-26T02:44:22Z</dcterms:created>
  <dcterms:modified xsi:type="dcterms:W3CDTF">2025-03-11T13:35:45Z</dcterms:modified>
  <cp:contentStatus/>
</cp:coreProperties>
</file>