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91" autoAdjust="0"/>
    <p:restoredTop sz="94280" autoAdjust="0"/>
  </p:normalViewPr>
  <p:slideViewPr>
    <p:cSldViewPr>
      <p:cViewPr varScale="1">
        <p:scale>
          <a:sx n="85" d="100"/>
          <a:sy n="85" d="100"/>
        </p:scale>
        <p:origin x="1051" y="67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2023/3/30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="" xmlns:a16="http://schemas.microsoft.com/office/drawing/2014/main" id="{90975E78-F2DF-4D32-BBE1-BD26788897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726" y="188640"/>
            <a:ext cx="75613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ja-JP" altLang="en-US" sz="2800" dirty="0">
                <a:latin typeface="+mj-ea"/>
                <a:ea typeface="+mj-ea"/>
              </a:rPr>
              <a:t>中川大輔</a:t>
            </a: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7170913"/>
              </p:ext>
            </p:extLst>
          </p:nvPr>
        </p:nvGraphicFramePr>
        <p:xfrm>
          <a:off x="416496" y="1243493"/>
          <a:ext cx="6249146" cy="4908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000"/>
                <a:gridCol w="1980360"/>
                <a:gridCol w="3008786"/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生年月日</a:t>
                      </a:r>
                      <a:endParaRPr kumimoji="1" lang="ja-JP" altLang="en-US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1989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月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5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出身地</a:t>
                      </a:r>
                      <a:endParaRPr lang="ja-JP" altLang="en-US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zh-TW" altLang="en-US" sz="1200" b="0" dirty="0" smtClean="0">
                          <a:latin typeface="+mn-ea"/>
                          <a:ea typeface="+mn-ea"/>
                        </a:rPr>
                        <a:t>愛知県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趣味</a:t>
                      </a:r>
                      <a:endParaRPr lang="ja-JP" altLang="en-US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ハンバーガー食べ歩き・旅先でのショットグラス収集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特技</a:t>
                      </a:r>
                      <a:endParaRPr kumimoji="1" lang="ja-JP" altLang="en-US" sz="1200" b="0" dirty="0" smtClean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剣道二段・バスケットボール・英会話</a:t>
                      </a: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(TOEIC 920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点</a:t>
                      </a: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ja-JP" altLang="en-US" sz="12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6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2017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151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経歴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南山大学経営学部卒業大学在学中にアメリカ・アリゾナ州立大学へ</a:t>
                      </a:r>
                      <a:endParaRPr kumimoji="1" lang="en-US" altLang="ja-JP" sz="1200" b="0" dirty="0" smtClean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留学。心と身体のサイズをアメリカナイズされる。</a:t>
                      </a:r>
                    </a:p>
                    <a:p>
                      <a:pPr algn="l"/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海外留学中、勉強しながら聞いたラジオをきっかけに、幼い頃から</a:t>
                      </a:r>
                      <a:endParaRPr kumimoji="1" lang="en-US" altLang="ja-JP" sz="1200" b="0" dirty="0" smtClean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楽しんできだラジオの「リクエストやメッセージを通じたリスナーとの</a:t>
                      </a:r>
                      <a:endParaRPr kumimoji="1" lang="en-US" altLang="ja-JP" sz="1200" b="0" dirty="0" smtClean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距離の近さ・親しみやすさ」に惹かれる。</a:t>
                      </a:r>
                    </a:p>
                    <a:p>
                      <a:pPr algn="l"/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帰国後は就職活動中に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ナビゲータースクールに通い、ラジオ</a:t>
                      </a:r>
                      <a:endParaRPr kumimoji="1" lang="en-US" altLang="ja-JP" sz="1200" b="0" dirty="0" smtClean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業界と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DJ/MC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業を目指す。テレビ局で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AD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として勤務後、愛知県内の</a:t>
                      </a:r>
                      <a:endParaRPr kumimoji="1" lang="en-US" altLang="ja-JP" sz="1200" b="0" dirty="0" smtClean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コミュニティラジオで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DJ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キャリアをスタート。</a:t>
                      </a:r>
                    </a:p>
                    <a:p>
                      <a:pPr algn="l"/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で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AD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を経験後、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2017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月にミュージック・ナビゲーターとして</a:t>
                      </a:r>
                      <a:endParaRPr kumimoji="1" lang="en-US" altLang="ja-JP" sz="1200" b="0" dirty="0" smtClean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デビュー。</a:t>
                      </a:r>
                      <a:endParaRPr kumimoji="1" lang="en-US" altLang="ja-JP" sz="1200" b="0" dirty="0" smtClean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理想は「たくさん人の心を動かせるナビゲーター」。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ナビゲーター</a:t>
                      </a:r>
                      <a:endParaRPr kumimoji="1" lang="en-US" altLang="ja-JP" sz="1200" b="0" dirty="0" smtClean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キャリア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2017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2018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  <a:endParaRPr kumimoji="1" lang="en-US" altLang="ja-JP" sz="12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2018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2020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  <a:endParaRPr kumimoji="1" lang="en-US" altLang="ja-JP" sz="12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2020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2022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  <a:endParaRPr kumimoji="1" lang="en-US" altLang="ja-JP" sz="12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2022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endParaRPr kumimoji="1" lang="en-US" altLang="ja-JP" sz="12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2022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endParaRPr kumimoji="1" lang="en-US" altLang="ja-JP" sz="12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｢STEP5｣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｢STEP6｣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GENZ(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ジェネジー</a:t>
                      </a: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)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  <a:endParaRPr lang="en-US" altLang="ja-JP" sz="12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SATURDAY ON FLEEK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  <a:endParaRPr lang="en-US" altLang="ja-JP" sz="12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d-Tunes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0098353"/>
              </p:ext>
            </p:extLst>
          </p:nvPr>
        </p:nvGraphicFramePr>
        <p:xfrm>
          <a:off x="416496" y="6152453"/>
          <a:ext cx="5001504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000"/>
                <a:gridCol w="3741504"/>
              </a:tblGrid>
              <a:tr h="38519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  <a:endParaRPr kumimoji="1" lang="ja-JP" altLang="en-US" sz="1200" b="0" dirty="0" smtClean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Twitter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@daisuke_2017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5,560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人</a:t>
                      </a:r>
                      <a:endParaRPr kumimoji="1" lang="en-US" altLang="ja-JP" sz="1200" b="0" dirty="0" smtClean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Instagram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 err="1" smtClean="0">
                          <a:latin typeface="+mn-ea"/>
                          <a:ea typeface="+mn-ea"/>
                        </a:rPr>
                        <a:t>diceeeeek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1,639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3" name="図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306" b="35628"/>
          <a:stretch/>
        </p:blipFill>
        <p:spPr>
          <a:xfrm>
            <a:off x="6249144" y="1294426"/>
            <a:ext cx="3360000" cy="25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43316</TotalTime>
  <Words>242</Words>
  <Application>Microsoft Office PowerPoint</Application>
  <PresentationFormat>A4 210 x 297 mm</PresentationFormat>
  <Paragraphs>39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HGPｺﾞｼｯｸE</vt:lpstr>
      <vt:lpstr>HGP創英角ｺﾞｼｯｸUB</vt:lpstr>
      <vt:lpstr>ＭＳ Ｐゴシック</vt:lpstr>
      <vt:lpstr>ＭＳ Ｐ明朝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help</cp:lastModifiedBy>
  <cp:revision>2291</cp:revision>
  <cp:lastPrinted>2022-01-27T06:52:39Z</cp:lastPrinted>
  <dcterms:created xsi:type="dcterms:W3CDTF">2002-09-26T02:44:22Z</dcterms:created>
  <dcterms:modified xsi:type="dcterms:W3CDTF">2023-03-30T06:00:54Z</dcterms:modified>
  <cp:contentStatus/>
</cp:coreProperties>
</file>