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永田レイナ</a:t>
            </a:r>
            <a:endParaRPr lang="en-US" altLang="ja-JP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27561"/>
              </p:ext>
            </p:extLst>
          </p:nvPr>
        </p:nvGraphicFramePr>
        <p:xfrm>
          <a:off x="568594" y="1071192"/>
          <a:ext cx="5752558" cy="40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9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3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1992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埼玉県さいたま市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ソフトボール・草野球・アニメ全般・映画・旅行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料理、雰囲気で描く絵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4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年から、モデル、タレントとしてキャリアをスタート。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2010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月に「第４回アパマンショップキャンペーンガール」グランプリ受賞。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年「ミス・アース・ジャパン グランプリ」受賞し、環境省 官民連携啓発プロジェクト 「ウォータープロジェクト」のプロジェクトサポーターとして活動。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年「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TOKYO GIRLS COLLECTION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」出演。 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TOKYO GIRLS RUN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」参加。その他、テレビ、イベントなどに多数出演。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月「月刊ナガタレイナ」の個展を初開催。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月に「月刊ナガタレイナ」プロジェクトチームを「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ANTI-R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」へと改名。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411895"/>
              </p:ext>
            </p:extLst>
          </p:nvPr>
        </p:nvGraphicFramePr>
        <p:xfrm>
          <a:off x="568594" y="5165744"/>
          <a:ext cx="5896574" cy="9744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9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年３月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2018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月～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月～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BEATNIK JUNCTION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BRUNCH STYLE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「</a:t>
                      </a:r>
                      <a:r>
                        <a:rPr lang="en-US" altLang="ja-JP" sz="1200" b="0" dirty="0" err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aniBuzz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」</a:t>
                      </a:r>
                      <a:b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</a:b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CRASH HOUSE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」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36016"/>
              </p:ext>
            </p:extLst>
          </p:nvPr>
        </p:nvGraphicFramePr>
        <p:xfrm>
          <a:off x="568594" y="6140152"/>
          <a:ext cx="496047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6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4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 err="1">
                          <a:latin typeface="+mn-ea"/>
                          <a:ea typeface="+mn-ea"/>
                        </a:rPr>
                        <a:t>reina_nagata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／４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6,000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図 4" descr="髪の長い女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05AA26C-802F-C800-B82D-8AC9812307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192" y="1171549"/>
            <a:ext cx="2656214" cy="199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43264</TotalTime>
  <Words>203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2284</cp:revision>
  <cp:lastPrinted>2022-01-27T06:52:39Z</cp:lastPrinted>
  <dcterms:created xsi:type="dcterms:W3CDTF">2002-09-26T02:44:22Z</dcterms:created>
  <dcterms:modified xsi:type="dcterms:W3CDTF">2025-03-31T06:55:33Z</dcterms:modified>
  <cp:contentStatus/>
</cp:coreProperties>
</file>