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71" d="100"/>
          <a:sy n="71" d="100"/>
        </p:scale>
        <p:origin x="576" y="60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460957"/>
              </p:ext>
            </p:extLst>
          </p:nvPr>
        </p:nvGraphicFramePr>
        <p:xfrm>
          <a:off x="258078" y="1304764"/>
          <a:ext cx="6207089" cy="48245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517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553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6119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lt"/>
                          <a:ea typeface="+mn-ea"/>
                        </a:rPr>
                        <a:t>“</a:t>
                      </a:r>
                      <a:r>
                        <a:rPr kumimoji="1" lang="en-US" altLang="ja-JP" sz="1200" b="0" dirty="0">
                          <a:latin typeface="+mn-lt"/>
                          <a:ea typeface="+mn-ea"/>
                        </a:rPr>
                        <a:t>HOORAY”</a:t>
                      </a:r>
                      <a:r>
                        <a:rPr kumimoji="1" lang="ja-JP" altLang="en-US" sz="1200" b="0" dirty="0">
                          <a:latin typeface="+mn-lt"/>
                          <a:ea typeface="+mn-ea"/>
                        </a:rPr>
                        <a:t>・・・頑張っている全ての人を応援する魔法の言葉！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lt"/>
                          <a:ea typeface="+mn-ea"/>
                        </a:rPr>
                        <a:t>週末に向けてのウキウキ感が高まってくる金曜日の午後は、</a:t>
                      </a:r>
                      <a:endParaRPr kumimoji="1" lang="en-US" altLang="ja-JP" sz="1200" b="0" dirty="0">
                        <a:latin typeface="+mn-lt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latin typeface="+mn-lt"/>
                          <a:ea typeface="+mn-ea"/>
                        </a:rPr>
                        <a:t>週末がより楽しみになる“</a:t>
                      </a:r>
                      <a:r>
                        <a:rPr kumimoji="1" lang="en-US" altLang="ja-JP" sz="1200" b="0" dirty="0">
                          <a:latin typeface="+mn-lt"/>
                          <a:ea typeface="+mn-ea"/>
                        </a:rPr>
                        <a:t>FREE”</a:t>
                      </a:r>
                      <a:r>
                        <a:rPr kumimoji="1" lang="ja-JP" altLang="en-US" sz="1200" b="0" dirty="0">
                          <a:latin typeface="+mn-lt"/>
                          <a:ea typeface="+mn-ea"/>
                        </a:rPr>
                        <a:t>で“</a:t>
                      </a:r>
                      <a:r>
                        <a:rPr kumimoji="1" lang="en-US" altLang="ja-JP" sz="1200" b="0" dirty="0">
                          <a:latin typeface="+mn-lt"/>
                          <a:ea typeface="+mn-ea"/>
                        </a:rPr>
                        <a:t>HOORAY”</a:t>
                      </a:r>
                      <a:r>
                        <a:rPr kumimoji="1" lang="ja-JP" altLang="en-US" sz="1200" b="0" dirty="0">
                          <a:latin typeface="+mn-lt"/>
                          <a:ea typeface="+mn-ea"/>
                        </a:rPr>
                        <a:t>な</a:t>
                      </a:r>
                    </a:p>
                    <a:p>
                      <a:pPr algn="l"/>
                      <a:r>
                        <a:rPr kumimoji="1" lang="en-US" altLang="ja-JP" sz="1200" b="0" dirty="0">
                          <a:latin typeface="+mn-lt"/>
                          <a:ea typeface="+mn-ea"/>
                        </a:rPr>
                        <a:t>WEEKEND PROGRAM</a:t>
                      </a:r>
                      <a:r>
                        <a:rPr kumimoji="1" lang="ja-JP" altLang="en-US" sz="1200" b="0" dirty="0">
                          <a:latin typeface="+mn-lt"/>
                          <a:ea typeface="+mn-ea"/>
                        </a:rPr>
                        <a:t>！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lt"/>
                          <a:ea typeface="+mn-ea"/>
                        </a:rPr>
                        <a:t>名古屋で</a:t>
                      </a:r>
                      <a:r>
                        <a:rPr kumimoji="1" lang="en-US" altLang="ja-JP" sz="1200" b="0" dirty="0">
                          <a:latin typeface="+mn-lt"/>
                          <a:ea typeface="+mn-ea"/>
                        </a:rPr>
                        <a:t>1</a:t>
                      </a:r>
                      <a:r>
                        <a:rPr kumimoji="1" lang="ja-JP" altLang="en-US" sz="1200" b="0" dirty="0">
                          <a:latin typeface="+mn-lt"/>
                          <a:ea typeface="+mn-ea"/>
                        </a:rPr>
                        <a:t>番のパワフルガール 白井奈津が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lt"/>
                          <a:ea typeface="+mn-ea"/>
                        </a:rPr>
                        <a:t>元気とハッピーをお届けしていきます！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69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lt"/>
                          <a:ea typeface="+mn-ea"/>
                        </a:rPr>
                        <a:t>白井奈津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5273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小学校入学後にスウェーデンで、約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2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年間の海外生活を送る。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高校２年の春、オーストラリアに留学し英語を学ぶ。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大学進学後、授業の一貫でラジオ番組を制作。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2009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年の秋　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ミュージックナビゲーターコンテストで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準グランプリを受賞。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2011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年、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ミュージック・ナビゲーターとなる。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269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16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49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歳　男・女　会社員・社内聴取・主婦・商工自営業・ドライバー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269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@hooray_778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12,346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90640" y="219792"/>
            <a:ext cx="44133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>
                <a:latin typeface="+mn-lt"/>
                <a:ea typeface="BIZ UDPゴシック" panose="020B0400000000000000" pitchFamily="50" charset="-128"/>
              </a:rPr>
              <a:t>HOORAY </a:t>
            </a:r>
            <a:r>
              <a:rPr lang="en-US" altLang="ja-JP" sz="2800" b="1" dirty="0" err="1">
                <a:latin typeface="+mn-lt"/>
                <a:ea typeface="BIZ UDPゴシック" panose="020B0400000000000000" pitchFamily="50" charset="-128"/>
              </a:rPr>
              <a:t>HOORAY</a:t>
            </a:r>
            <a:r>
              <a:rPr lang="en-US" altLang="ja-JP" sz="2800" b="1" dirty="0">
                <a:latin typeface="+mn-lt"/>
                <a:ea typeface="BIZ UDPゴシック" panose="020B0400000000000000" pitchFamily="50" charset="-128"/>
              </a:rPr>
              <a:t> FRIDAY</a:t>
            </a:r>
            <a:endParaRPr kumimoji="1" lang="ja-JP" altLang="en-US" sz="2800" b="1" dirty="0">
              <a:latin typeface="+mn-lt"/>
              <a:ea typeface="BIZ UDPゴシック" panose="020B04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192745" y="296736"/>
            <a:ext cx="1766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dirty="0">
                <a:latin typeface="+mn-lt"/>
                <a:ea typeface="BIZ UDPゴシック" panose="020B0400000000000000" pitchFamily="50" charset="-128"/>
              </a:rPr>
              <a:t>Fri</a:t>
            </a:r>
            <a:r>
              <a:rPr kumimoji="1" lang="en-US" altLang="ja-JP" dirty="0">
                <a:latin typeface="+mn-lt"/>
                <a:ea typeface="BIZ UDPゴシック" panose="020B0400000000000000" pitchFamily="50" charset="-128"/>
              </a:rPr>
              <a:t> </a:t>
            </a:r>
            <a:r>
              <a:rPr lang="en-US" altLang="ja-JP" dirty="0">
                <a:latin typeface="+mn-lt"/>
                <a:ea typeface="BIZ UDPゴシック" panose="020B0400000000000000" pitchFamily="50" charset="-128"/>
              </a:rPr>
              <a:t>15</a:t>
            </a:r>
            <a:r>
              <a:rPr lang="ja-JP" altLang="en-US" dirty="0">
                <a:latin typeface="+mn-lt"/>
                <a:ea typeface="BIZ UDPゴシック" panose="020B0400000000000000" pitchFamily="50" charset="-128"/>
              </a:rPr>
              <a:t>：</a:t>
            </a:r>
            <a:r>
              <a:rPr lang="en-US" altLang="ja-JP" dirty="0">
                <a:latin typeface="+mn-lt"/>
                <a:ea typeface="BIZ UDPゴシック" panose="020B0400000000000000" pitchFamily="50" charset="-128"/>
              </a:rPr>
              <a:t>00-19:00</a:t>
            </a:r>
            <a:endParaRPr kumimoji="1" lang="ja-JP" altLang="en-US" dirty="0">
              <a:latin typeface="+mn-lt"/>
              <a:ea typeface="BIZ UDPゴシック" panose="020B0400000000000000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8718" y="1448780"/>
            <a:ext cx="3629204" cy="2268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43371</TotalTime>
  <Words>169</Words>
  <Application>Microsoft Office PowerPoint</Application>
  <PresentationFormat>A4 210 x 297 mm</PresentationFormat>
  <Paragraphs>26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2310</cp:revision>
  <cp:lastPrinted>2022-01-27T06:52:39Z</cp:lastPrinted>
  <dcterms:created xsi:type="dcterms:W3CDTF">2002-09-26T02:44:22Z</dcterms:created>
  <dcterms:modified xsi:type="dcterms:W3CDTF">2025-03-27T01:33:17Z</dcterms:modified>
  <cp:contentStatus/>
</cp:coreProperties>
</file>