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83964"/>
              </p:ext>
            </p:extLst>
          </p:nvPr>
        </p:nvGraphicFramePr>
        <p:xfrm>
          <a:off x="390640" y="1340768"/>
          <a:ext cx="5210432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7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1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“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HOORAY”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・・・頑張っている全ての人を応援する魔法の言葉！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週末に向けてのウキウキ感が高まってくる金曜日の午後は、週末がより楽しみになる“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FREE”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で“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HOORAY”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な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WEEKEND PROGRAM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名古屋で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番のパワフルガール 白井奈津が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元気とハッピーをお届けしていきます！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6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白井奈津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27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小学校入学後にスウェーデンで、約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年間の海外生活を送る。高校２年の春、オーストラリアに留学し英語を学ぶ。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大学進学後、授業の一貫でラジオ番組を制作。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2009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年の秋　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ミュージックナビゲーターコンテストで準グランプリを受賞。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lt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lt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@hooray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_778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11,565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219792"/>
            <a:ext cx="4413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+mn-lt"/>
                <a:ea typeface="BIZ UDPゴシック" panose="020B0400000000000000" pitchFamily="50" charset="-128"/>
              </a:rPr>
              <a:t>HOORAY </a:t>
            </a:r>
            <a:r>
              <a:rPr lang="en-US" altLang="ja-JP" sz="2800" b="1" dirty="0" err="1">
                <a:latin typeface="+mn-lt"/>
                <a:ea typeface="BIZ UDPゴシック" panose="020B0400000000000000" pitchFamily="50" charset="-128"/>
              </a:rPr>
              <a:t>HOORAY</a:t>
            </a:r>
            <a:r>
              <a:rPr lang="en-US" altLang="ja-JP" sz="2800" b="1" dirty="0">
                <a:latin typeface="+mn-lt"/>
                <a:ea typeface="BIZ UDPゴシック" panose="020B0400000000000000" pitchFamily="50" charset="-128"/>
              </a:rPr>
              <a:t> FRIDAY</a:t>
            </a:r>
            <a:endParaRPr kumimoji="1" lang="ja-JP" altLang="en-US" sz="2800" b="1" dirty="0">
              <a:latin typeface="+mn-lt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92746" y="296736"/>
            <a:ext cx="1766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Fri</a:t>
            </a:r>
            <a:r>
              <a:rPr kumimoji="1" lang="en-US" altLang="ja-JP" dirty="0">
                <a:latin typeface="+mn-lt"/>
                <a:ea typeface="BIZ UDPゴシック" panose="020B0400000000000000" pitchFamily="50" charset="-128"/>
              </a:rPr>
              <a:t> 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16</a:t>
            </a:r>
            <a:r>
              <a:rPr lang="ja-JP" altLang="en-US" dirty="0">
                <a:latin typeface="+mn-lt"/>
                <a:ea typeface="BIZ UDPゴシック" panose="020B0400000000000000" pitchFamily="50" charset="-128"/>
              </a:rPr>
              <a:t>：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00-19:00</a:t>
            </a:r>
            <a:endParaRPr kumimoji="1" lang="ja-JP" altLang="en-US" dirty="0">
              <a:latin typeface="+mn-lt"/>
              <a:ea typeface="BIZ UDPゴシック" panose="020B04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015" y="1581944"/>
            <a:ext cx="374400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43368</TotalTime>
  <Words>157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2303</cp:revision>
  <cp:lastPrinted>2022-01-27T06:52:39Z</cp:lastPrinted>
  <dcterms:created xsi:type="dcterms:W3CDTF">2002-09-26T02:44:22Z</dcterms:created>
  <dcterms:modified xsi:type="dcterms:W3CDTF">2023-08-15T06:45:18Z</dcterms:modified>
  <cp:contentStatus/>
</cp:coreProperties>
</file>