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80" d="100"/>
          <a:sy n="80" d="100"/>
        </p:scale>
        <p:origin x="1210" y="67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800" dirty="0">
                <a:latin typeface="+mn-ea"/>
                <a:ea typeface="+mn-ea"/>
              </a:rPr>
              <a:t>レディーナナ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236482"/>
              </p:ext>
            </p:extLst>
          </p:nvPr>
        </p:nvGraphicFramePr>
        <p:xfrm>
          <a:off x="200472" y="1107498"/>
          <a:ext cx="5829608" cy="4400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71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愛知県名古屋市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ぬいぐるみと遊ぶこと、トライク（三輪車）に乗ってツーリング、テニス、歌う事（レディーガガにインスパイアを受けて、たまに歌って踊ります）、一人〇〇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挨拶程度なら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か国語以上は話せる、史上最年少で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FP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の資格取得、サンバが踊れる、中学生で単独海外渡航経験あり（台湾、ミャンマー）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日本とイタリア系ブラジル人のハーフ。名古屋市を拠点に活動するイベント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・タレント・モデル。その傍ら、名古屋市中区オレンジリボンキャプテンとして、オレンジリボン運動（児童虐待防止運動）の啓発に力を入れている。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年全国公開予定の映画に出演するなど活動の幅を広げている。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　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ナビゲーターオーディションでグランプリを受賞。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月より、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ナビゲーターとなる。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 COLORS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176697"/>
              </p:ext>
            </p:extLst>
          </p:nvPr>
        </p:nvGraphicFramePr>
        <p:xfrm>
          <a:off x="200472" y="5500420"/>
          <a:ext cx="576064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1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9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ladynana_chan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515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lady_nana_chan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9306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図 3" descr="ポーズをとっている男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78899A1-FEC3-9DA6-5956-0A13A348CE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5" t="3280" r="2881" b="50651"/>
          <a:stretch/>
        </p:blipFill>
        <p:spPr>
          <a:xfrm>
            <a:off x="6393160" y="1268760"/>
            <a:ext cx="3072000" cy="23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43318</TotalTime>
  <Words>202</Words>
  <Application>Microsoft Office PowerPoint</Application>
  <PresentationFormat>A4 210 x 297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2285</cp:revision>
  <cp:lastPrinted>2022-01-27T06:52:39Z</cp:lastPrinted>
  <dcterms:created xsi:type="dcterms:W3CDTF">2002-09-26T02:44:22Z</dcterms:created>
  <dcterms:modified xsi:type="dcterms:W3CDTF">2025-03-18T09:47:13Z</dcterms:modified>
  <cp:contentStatus/>
</cp:coreProperties>
</file>