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3"/>
  </p:notesMasterIdLst>
  <p:handoutMasterIdLst>
    <p:handoutMasterId r:id="rId4"/>
  </p:handoutMasterIdLst>
  <p:sldIdLst>
    <p:sldId id="445" r:id="rId2"/>
  </p:sldIdLst>
  <p:sldSz cx="9906000" cy="6858000" type="A4"/>
  <p:notesSz cx="9866313" cy="673576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AEBAB5F9-3ECE-49B3-BB35-F73CC38A1EAB}">
          <p14:sldIdLst>
            <p14:sldId id="445"/>
          </p14:sldIdLst>
        </p14:section>
      </p14:sectionLst>
    </p:ext>
    <p:ext uri="{EFAFB233-063F-42B5-8137-9DF3F51BA10A}">
      <p15:sldGuideLst xmlns:p15="http://schemas.microsoft.com/office/powerpoint/2012/main">
        <p15:guide id="1" orient="horz" pos="2160">
          <p15:clr>
            <a:srgbClr val="A4A3A4"/>
          </p15:clr>
        </p15:guide>
        <p15:guide id="2" orient="horz" pos="4319">
          <p15:clr>
            <a:srgbClr val="A4A3A4"/>
          </p15:clr>
        </p15:guide>
        <p15:guide id="3" pos="3120">
          <p15:clr>
            <a:srgbClr val="A4A3A4"/>
          </p15:clr>
        </p15:guide>
      </p15:sldGuideLst>
    </p:ext>
    <p:ext uri="{2D200454-40CA-4A62-9FC3-DE9A4176ACB9}">
      <p15:notesGuideLst xmlns:p15="http://schemas.microsoft.com/office/powerpoint/2012/main">
        <p15:guide id="1" orient="horz" pos="2121" userDrawn="1">
          <p15:clr>
            <a:srgbClr val="A4A3A4"/>
          </p15:clr>
        </p15:guide>
        <p15:guide id="2" pos="31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99FF99"/>
    <a:srgbClr val="009900"/>
    <a:srgbClr val="CCFFFF"/>
    <a:srgbClr val="3333FF"/>
    <a:srgbClr val="FF5050"/>
    <a:srgbClr val="33CC33"/>
    <a:srgbClr val="FF9900"/>
    <a:srgbClr val="66CC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91" autoAdjust="0"/>
    <p:restoredTop sz="95267" autoAdjust="0"/>
  </p:normalViewPr>
  <p:slideViewPr>
    <p:cSldViewPr>
      <p:cViewPr varScale="1">
        <p:scale>
          <a:sx n="70" d="100"/>
          <a:sy n="70" d="100"/>
        </p:scale>
        <p:origin x="864" y="84"/>
      </p:cViewPr>
      <p:guideLst>
        <p:guide orient="horz" pos="2160"/>
        <p:guide orient="horz" pos="4319"/>
        <p:guide pos="3120"/>
      </p:guideLst>
    </p:cSldViewPr>
  </p:slideViewPr>
  <p:notesTextViewPr>
    <p:cViewPr>
      <p:scale>
        <a:sx n="75" d="100"/>
        <a:sy n="75" d="100"/>
      </p:scale>
      <p:origin x="0" y="0"/>
    </p:cViewPr>
  </p:notesTextViewPr>
  <p:sorterViewPr>
    <p:cViewPr>
      <p:scale>
        <a:sx n="75" d="100"/>
        <a:sy n="75" d="100"/>
      </p:scale>
      <p:origin x="0" y="0"/>
    </p:cViewPr>
  </p:sorterViewPr>
  <p:notesViewPr>
    <p:cSldViewPr>
      <p:cViewPr varScale="1">
        <p:scale>
          <a:sx n="91" d="100"/>
          <a:sy n="91" d="100"/>
        </p:scale>
        <p:origin x="1738" y="62"/>
      </p:cViewPr>
      <p:guideLst>
        <p:guide orient="horz" pos="2121"/>
        <p:guide pos="31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3" name="Rectangle 3"/>
          <p:cNvSpPr>
            <a:spLocks noGrp="1" noChangeArrowheads="1"/>
          </p:cNvSpPr>
          <p:nvPr>
            <p:ph type="dt" sz="quarter" idx="1"/>
          </p:nvPr>
        </p:nvSpPr>
        <p:spPr bwMode="auto">
          <a:xfrm>
            <a:off x="558800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algn="r" defTabSz="904008" eaLnBrk="1" hangingPunct="1">
              <a:defRPr sz="1200">
                <a:latin typeface="Arial" charset="0"/>
              </a:defRPr>
            </a:lvl1pPr>
          </a:lstStyle>
          <a:p>
            <a:pPr>
              <a:defRPr/>
            </a:pPr>
            <a:endParaRPr lang="en-US" altLang="ja-JP"/>
          </a:p>
        </p:txBody>
      </p:sp>
      <p:sp>
        <p:nvSpPr>
          <p:cNvPr id="122884" name="Rectangle 4"/>
          <p:cNvSpPr>
            <a:spLocks noGrp="1" noChangeArrowheads="1"/>
          </p:cNvSpPr>
          <p:nvPr>
            <p:ph type="ftr" sz="quarter" idx="2"/>
          </p:nvPr>
        </p:nvSpPr>
        <p:spPr bwMode="auto">
          <a:xfrm>
            <a:off x="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5" name="Rectangle 5"/>
          <p:cNvSpPr>
            <a:spLocks noGrp="1" noChangeArrowheads="1"/>
          </p:cNvSpPr>
          <p:nvPr>
            <p:ph type="sldNum" sz="quarter" idx="3"/>
          </p:nvPr>
        </p:nvSpPr>
        <p:spPr bwMode="auto">
          <a:xfrm>
            <a:off x="558800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algn="r" defTabSz="903964" eaLnBrk="1" hangingPunct="1">
              <a:defRPr sz="1200"/>
            </a:lvl1pPr>
          </a:lstStyle>
          <a:p>
            <a:pPr>
              <a:defRPr/>
            </a:pPr>
            <a:fld id="{779D47F1-08B5-45BA-BD50-DA0DE3406AA4}" type="slidenum">
              <a:rPr lang="en-US" altLang="ja-JP"/>
              <a:pPr>
                <a:defRPr/>
              </a:pPr>
              <a:t>‹#›</a:t>
            </a:fld>
            <a:endParaRPr lang="en-US" altLang="ja-JP"/>
          </a:p>
        </p:txBody>
      </p:sp>
    </p:spTree>
    <p:extLst>
      <p:ext uri="{BB962C8B-B14F-4D97-AF65-F5344CB8AC3E}">
        <p14:creationId xmlns:p14="http://schemas.microsoft.com/office/powerpoint/2010/main" val="39214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67" name="Rectangle 3"/>
          <p:cNvSpPr>
            <a:spLocks noGrp="1" noChangeArrowheads="1"/>
          </p:cNvSpPr>
          <p:nvPr>
            <p:ph type="dt" idx="1"/>
          </p:nvPr>
        </p:nvSpPr>
        <p:spPr bwMode="auto">
          <a:xfrm>
            <a:off x="558800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algn="r" defTabSz="905588" eaLnBrk="1" hangingPunct="1">
              <a:defRPr sz="1200">
                <a:latin typeface="Arial" charset="0"/>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3108325" y="504825"/>
            <a:ext cx="3648075" cy="25257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989020" y="3198813"/>
            <a:ext cx="7888287" cy="3032125"/>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270" name="Rectangle 6"/>
          <p:cNvSpPr>
            <a:spLocks noGrp="1" noChangeArrowheads="1"/>
          </p:cNvSpPr>
          <p:nvPr>
            <p:ph type="ftr" sz="quarter" idx="4"/>
          </p:nvPr>
        </p:nvSpPr>
        <p:spPr bwMode="auto">
          <a:xfrm>
            <a:off x="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71" name="Rectangle 7"/>
          <p:cNvSpPr>
            <a:spLocks noGrp="1" noChangeArrowheads="1"/>
          </p:cNvSpPr>
          <p:nvPr>
            <p:ph type="sldNum" sz="quarter" idx="5"/>
          </p:nvPr>
        </p:nvSpPr>
        <p:spPr bwMode="auto">
          <a:xfrm>
            <a:off x="558800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algn="r" defTabSz="905481" eaLnBrk="1" hangingPunct="1">
              <a:defRPr sz="1200"/>
            </a:lvl1pPr>
          </a:lstStyle>
          <a:p>
            <a:pPr>
              <a:defRPr/>
            </a:pPr>
            <a:fld id="{087A2C61-9F62-4143-968E-E7C7F7FF1C2C}" type="slidenum">
              <a:rPr lang="en-US" altLang="ja-JP"/>
              <a:pPr>
                <a:defRPr/>
              </a:pPr>
              <a:t>‹#›</a:t>
            </a:fld>
            <a:endParaRPr lang="en-US" altLang="ja-JP"/>
          </a:p>
        </p:txBody>
      </p:sp>
    </p:spTree>
    <p:extLst>
      <p:ext uri="{BB962C8B-B14F-4D97-AF65-F5344CB8AC3E}">
        <p14:creationId xmlns:p14="http://schemas.microsoft.com/office/powerpoint/2010/main" val="8991422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27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0903" indent="-263236" defTabSz="8927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83068"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0736"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58403"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15101"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71796"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28493"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85190"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949F6A9-A3E1-46FD-A3FD-8B620CA0CC37}"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458794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8" name="図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76" y="6709029"/>
            <a:ext cx="9921552" cy="12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グラフィックス 14"/>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035042" y="5724076"/>
            <a:ext cx="2133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5"/>
          <p:cNvSpPr txBox="1"/>
          <p:nvPr userDrawn="1"/>
        </p:nvSpPr>
        <p:spPr>
          <a:xfrm>
            <a:off x="7041232" y="6669940"/>
            <a:ext cx="2084225" cy="215444"/>
          </a:xfrm>
          <a:prstGeom prst="rect">
            <a:avLst/>
          </a:prstGeom>
          <a:noFill/>
        </p:spPr>
        <p:txBody>
          <a:bodyPr wrap="square">
            <a:spAutoFit/>
          </a:bodyPr>
          <a:lstStyle/>
          <a:p>
            <a:pPr>
              <a:defRPr/>
            </a:pPr>
            <a:r>
              <a:rPr lang="en-US" altLang="ja-JP" sz="750" dirty="0">
                <a:solidFill>
                  <a:schemeClr val="bg1"/>
                </a:solidFill>
                <a:latin typeface="+mn-lt"/>
                <a:ea typeface="HGP創英角ｺﾞｼｯｸUB" panose="020B0900000000000000" pitchFamily="50" charset="-128"/>
              </a:rPr>
              <a:t>Copyright  ZIP-FM </a:t>
            </a:r>
            <a:r>
              <a:rPr lang="en-US" altLang="ja-JP" sz="750" dirty="0" err="1">
                <a:solidFill>
                  <a:schemeClr val="bg1"/>
                </a:solidFill>
                <a:latin typeface="+mn-lt"/>
                <a:ea typeface="HGP創英角ｺﾞｼｯｸUB" panose="020B0900000000000000" pitchFamily="50" charset="-128"/>
              </a:rPr>
              <a:t>inc</a:t>
            </a:r>
            <a:r>
              <a:rPr lang="en-US" altLang="ja-JP" sz="750" dirty="0">
                <a:solidFill>
                  <a:schemeClr val="bg1"/>
                </a:solidFill>
                <a:latin typeface="+mn-lt"/>
                <a:ea typeface="HGP創英角ｺﾞｼｯｸUB" panose="020B0900000000000000" pitchFamily="50" charset="-128"/>
              </a:rPr>
              <a:t> All Rights Reserved</a:t>
            </a:r>
            <a:endParaRPr lang="ja-JP" altLang="en-US" sz="750" dirty="0">
              <a:solidFill>
                <a:schemeClr val="bg1"/>
              </a:solidFill>
              <a:latin typeface="+mn-lt"/>
              <a:ea typeface="HGP創英角ｺﾞｼｯｸUB" panose="020B0900000000000000" pitchFamily="50" charset="-128"/>
            </a:endParaRPr>
          </a:p>
        </p:txBody>
      </p:sp>
      <p:sp>
        <p:nvSpPr>
          <p:cNvPr id="10" name="正方形/長方形 9"/>
          <p:cNvSpPr/>
          <p:nvPr userDrawn="1"/>
        </p:nvSpPr>
        <p:spPr>
          <a:xfrm>
            <a:off x="0" y="0"/>
            <a:ext cx="9906000" cy="6858000"/>
          </a:xfrm>
          <a:prstGeom prst="rect">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92696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4022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8"/>
            <a:ext cx="653415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205794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68655" y="2556512"/>
            <a:ext cx="7578090" cy="1764030"/>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1337310" y="4663440"/>
            <a:ext cx="6240780" cy="2103120"/>
          </a:xfrm>
          <a:prstGeom prst="rect">
            <a:avLst/>
          </a:prstGeom>
        </p:spPr>
        <p:txBody>
          <a:bodyPr/>
          <a:lstStyle>
            <a:lvl1pPr marL="0" indent="0" algn="ctr">
              <a:buNone/>
              <a:defRPr>
                <a:solidFill>
                  <a:schemeClr val="tx1">
                    <a:tint val="75000"/>
                  </a:schemeClr>
                </a:solidFill>
              </a:defRPr>
            </a:lvl1pPr>
            <a:lvl2pPr marL="311079" indent="0" algn="ctr">
              <a:buNone/>
              <a:defRPr>
                <a:solidFill>
                  <a:schemeClr val="tx1">
                    <a:tint val="75000"/>
                  </a:schemeClr>
                </a:solidFill>
              </a:defRPr>
            </a:lvl2pPr>
            <a:lvl3pPr marL="622158" indent="0" algn="ctr">
              <a:buNone/>
              <a:defRPr>
                <a:solidFill>
                  <a:schemeClr val="tx1">
                    <a:tint val="75000"/>
                  </a:schemeClr>
                </a:solidFill>
              </a:defRPr>
            </a:lvl3pPr>
            <a:lvl4pPr marL="933237" indent="0" algn="ctr">
              <a:buNone/>
              <a:defRPr>
                <a:solidFill>
                  <a:schemeClr val="tx1">
                    <a:tint val="75000"/>
                  </a:schemeClr>
                </a:solidFill>
              </a:defRPr>
            </a:lvl4pPr>
            <a:lvl5pPr marL="1244316" indent="0" algn="ctr">
              <a:buNone/>
              <a:defRPr>
                <a:solidFill>
                  <a:schemeClr val="tx1">
                    <a:tint val="75000"/>
                  </a:schemeClr>
                </a:solidFill>
              </a:defRPr>
            </a:lvl5pPr>
            <a:lvl6pPr marL="1555394" indent="0" algn="ctr">
              <a:buNone/>
              <a:defRPr>
                <a:solidFill>
                  <a:schemeClr val="tx1">
                    <a:tint val="75000"/>
                  </a:schemeClr>
                </a:solidFill>
              </a:defRPr>
            </a:lvl6pPr>
            <a:lvl7pPr marL="1866473" indent="0" algn="ctr">
              <a:buNone/>
              <a:defRPr>
                <a:solidFill>
                  <a:schemeClr val="tx1">
                    <a:tint val="75000"/>
                  </a:schemeClr>
                </a:solidFill>
              </a:defRPr>
            </a:lvl7pPr>
            <a:lvl8pPr marL="2177552" indent="0" algn="ctr">
              <a:buNone/>
              <a:defRPr>
                <a:solidFill>
                  <a:schemeClr val="tx1">
                    <a:tint val="75000"/>
                  </a:schemeClr>
                </a:solidFill>
              </a:defRPr>
            </a:lvl8pPr>
            <a:lvl9pPr marL="2488631"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a:xfrm>
            <a:off x="446088" y="7627938"/>
            <a:ext cx="2079625" cy="438150"/>
          </a:xfrm>
          <a:prstGeom prst="rect">
            <a:avLst/>
          </a:prstGeom>
        </p:spPr>
        <p:txBody>
          <a:bodyPr/>
          <a:lstStyle>
            <a:lvl1pPr>
              <a:defRPr/>
            </a:lvl1pPr>
          </a:lstStyle>
          <a:p>
            <a:pPr>
              <a:defRPr/>
            </a:pPr>
            <a:fld id="{EC83580F-DBF0-42FB-A548-F3D5BBF22973}" type="datetime1">
              <a:rPr lang="zh-CN" altLang="en-US"/>
              <a:pPr>
                <a:defRPr/>
              </a:pPr>
              <a:t>2024/12/24</a:t>
            </a:fld>
            <a:endParaRPr lang="zh-CN" altLang="en-US"/>
          </a:p>
        </p:txBody>
      </p:sp>
      <p:sp>
        <p:nvSpPr>
          <p:cNvPr id="5" name="页脚占位符 4"/>
          <p:cNvSpPr>
            <a:spLocks noGrp="1"/>
          </p:cNvSpPr>
          <p:nvPr>
            <p:ph type="ftr" sz="quarter" idx="11"/>
          </p:nvPr>
        </p:nvSpPr>
        <p:spPr>
          <a:xfrm>
            <a:off x="3046413" y="7627938"/>
            <a:ext cx="2822575" cy="438150"/>
          </a:xfrm>
          <a:prstGeom prst="rect">
            <a:avLst/>
          </a:prstGeom>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a:xfrm>
            <a:off x="6389688" y="7627938"/>
            <a:ext cx="2079625" cy="438150"/>
          </a:xfrm>
          <a:prstGeom prst="rect">
            <a:avLst/>
          </a:prstGeom>
        </p:spPr>
        <p:txBody>
          <a:bodyPr/>
          <a:lstStyle>
            <a:lvl1pPr>
              <a:defRPr/>
            </a:lvl1pPr>
          </a:lstStyle>
          <a:p>
            <a:pPr>
              <a:defRPr/>
            </a:pPr>
            <a:fld id="{EC9AE678-B0B0-4A08-898C-631A70CFDFEC}" type="slidenum">
              <a:rPr lang="zh-CN" altLang="en-US"/>
              <a:pPr>
                <a:defRPr/>
              </a:pPr>
              <a:t>‹#›</a:t>
            </a:fld>
            <a:endParaRPr lang="zh-CN" altLang="en-US"/>
          </a:p>
        </p:txBody>
      </p:sp>
    </p:spTree>
    <p:extLst>
      <p:ext uri="{BB962C8B-B14F-4D97-AF65-F5344CB8AC3E}">
        <p14:creationId xmlns:p14="http://schemas.microsoft.com/office/powerpoint/2010/main" val="275061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idx="1"/>
          </p:nvPr>
        </p:nvSpPr>
        <p:spPr>
          <a:xfrm>
            <a:off x="495300" y="1600200"/>
            <a:ext cx="8915400" cy="4525963"/>
          </a:xfrm>
          <a:prstGeom prst="rect">
            <a:avLst/>
          </a:prstGeo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extLst>
      <p:ext uri="{BB962C8B-B14F-4D97-AF65-F5344CB8AC3E}">
        <p14:creationId xmlns:p14="http://schemas.microsoft.com/office/powerpoint/2010/main" val="93426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a:prstGeom prst="rect">
            <a:avLst/>
          </a:prstGeom>
        </p:spPr>
        <p:txBody>
          <a:bodyPr anchor="t"/>
          <a:lstStyle>
            <a:lvl1pPr algn="l">
              <a:defRPr sz="4000" b="1" cap="all"/>
            </a:lvl1pPr>
          </a:lstStyle>
          <a:p>
            <a:r>
              <a:rPr lang="ja-JP" altLang="en-US" dirty="0"/>
              <a:t>マスタ タイトルの書式設定</a:t>
            </a:r>
          </a:p>
        </p:txBody>
      </p:sp>
      <p:sp>
        <p:nvSpPr>
          <p:cNvPr id="3" name="テキスト プレースホルダ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382954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0693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32680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Tree>
    <p:extLst>
      <p:ext uri="{BB962C8B-B14F-4D97-AF65-F5344CB8AC3E}">
        <p14:creationId xmlns:p14="http://schemas.microsoft.com/office/powerpoint/2010/main" val="368815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197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81069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54052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7" name="Picture 7"/>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24825" y="166688"/>
            <a:ext cx="15732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1"/>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flipV="1">
            <a:off x="0" y="822657"/>
            <a:ext cx="9906000" cy="61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p:cNvSpPr/>
          <p:nvPr userDrawn="1"/>
        </p:nvSpPr>
        <p:spPr>
          <a:xfrm>
            <a:off x="0" y="0"/>
            <a:ext cx="9906000" cy="6858000"/>
          </a:xfrm>
          <a:prstGeom prst="rect">
            <a:avLst/>
          </a:pr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6635" r:id="rId1"/>
    <p:sldLayoutId id="2147486625" r:id="rId2"/>
    <p:sldLayoutId id="2147486626" r:id="rId3"/>
    <p:sldLayoutId id="2147486627" r:id="rId4"/>
    <p:sldLayoutId id="2147486628" r:id="rId5"/>
    <p:sldLayoutId id="2147486629" r:id="rId6"/>
    <p:sldLayoutId id="2147486630" r:id="rId7"/>
    <p:sldLayoutId id="2147486631" r:id="rId8"/>
    <p:sldLayoutId id="2147486632" r:id="rId9"/>
    <p:sldLayoutId id="2147486633" r:id="rId10"/>
    <p:sldLayoutId id="2147486634" r:id="rId11"/>
    <p:sldLayoutId id="2147486636"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428911983"/>
              </p:ext>
            </p:extLst>
          </p:nvPr>
        </p:nvGraphicFramePr>
        <p:xfrm>
          <a:off x="416496" y="1196752"/>
          <a:ext cx="5400600" cy="4836488"/>
        </p:xfrm>
        <a:graphic>
          <a:graphicData uri="http://schemas.openxmlformats.org/drawingml/2006/table">
            <a:tbl>
              <a:tblPr firstRow="1" bandRow="1">
                <a:tableStyleId>{5940675A-B579-460E-94D1-54222C63F5DA}</a:tableStyleId>
              </a:tblPr>
              <a:tblGrid>
                <a:gridCol w="1350150">
                  <a:extLst>
                    <a:ext uri="{9D8B030D-6E8A-4147-A177-3AD203B41FA5}">
                      <a16:colId xmlns:a16="http://schemas.microsoft.com/office/drawing/2014/main" val="20000"/>
                    </a:ext>
                  </a:extLst>
                </a:gridCol>
                <a:gridCol w="4050450">
                  <a:extLst>
                    <a:ext uri="{9D8B030D-6E8A-4147-A177-3AD203B41FA5}">
                      <a16:colId xmlns:a16="http://schemas.microsoft.com/office/drawing/2014/main" val="20001"/>
                    </a:ext>
                  </a:extLst>
                </a:gridCol>
              </a:tblGrid>
              <a:tr h="360000">
                <a:tc>
                  <a:txBody>
                    <a:bodyPr/>
                    <a:lstStyle/>
                    <a:p>
                      <a:pPr algn="ctr"/>
                      <a:r>
                        <a:rPr kumimoji="1" lang="en-US" altLang="ja-JP" sz="1200" b="0" dirty="0">
                          <a:solidFill>
                            <a:schemeClr val="bg1"/>
                          </a:solidFill>
                          <a:latin typeface="+mn-ea"/>
                          <a:ea typeface="+mn-ea"/>
                        </a:rPr>
                        <a:t>PROGRAM</a:t>
                      </a:r>
                    </a:p>
                    <a:p>
                      <a:pPr algn="ctr"/>
                      <a:r>
                        <a:rPr kumimoji="1" lang="en-US" altLang="ja-JP" sz="1200" b="0" dirty="0">
                          <a:solidFill>
                            <a:schemeClr val="bg1"/>
                          </a:solidFill>
                          <a:latin typeface="+mn-ea"/>
                          <a:ea typeface="+mn-ea"/>
                        </a:rPr>
                        <a:t>CONCEPT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ja-JP" altLang="en-US" sz="1200" b="0" dirty="0">
                          <a:latin typeface="+mn-ea"/>
                          <a:ea typeface="+mn-ea"/>
                        </a:rPr>
                        <a:t>「</a:t>
                      </a:r>
                      <a:r>
                        <a:rPr kumimoji="1" lang="en-US" altLang="ja-JP" sz="1200" b="0" dirty="0">
                          <a:latin typeface="+mn-ea"/>
                          <a:ea typeface="+mn-ea"/>
                        </a:rPr>
                        <a:t>Limelight</a:t>
                      </a:r>
                      <a:r>
                        <a:rPr kumimoji="1" lang="ja-JP" altLang="en-US" sz="1200" b="0" dirty="0">
                          <a:latin typeface="+mn-ea"/>
                          <a:ea typeface="+mn-ea"/>
                        </a:rPr>
                        <a:t>」とは、舞台で使われるスポットライトの事。</a:t>
                      </a:r>
                    </a:p>
                    <a:p>
                      <a:pPr algn="l"/>
                      <a:r>
                        <a:rPr kumimoji="1" lang="ja-JP" altLang="en-US" sz="1200" b="0" dirty="0">
                          <a:latin typeface="+mn-ea"/>
                          <a:ea typeface="+mn-ea"/>
                        </a:rPr>
                        <a:t>この番組「</a:t>
                      </a:r>
                      <a:r>
                        <a:rPr kumimoji="1" lang="en-US" altLang="ja-JP" sz="1200" b="0" dirty="0">
                          <a:latin typeface="+mn-ea"/>
                          <a:ea typeface="+mn-ea"/>
                        </a:rPr>
                        <a:t>Limelight</a:t>
                      </a:r>
                      <a:r>
                        <a:rPr kumimoji="1" lang="ja-JP" altLang="en-US" sz="1200" b="0" dirty="0">
                          <a:latin typeface="+mn-ea"/>
                          <a:ea typeface="+mn-ea"/>
                        </a:rPr>
                        <a:t>」は、架空のスナック「</a:t>
                      </a:r>
                      <a:r>
                        <a:rPr kumimoji="1" lang="en-US" altLang="ja-JP" sz="1200" b="0" dirty="0">
                          <a:latin typeface="+mn-ea"/>
                          <a:ea typeface="+mn-ea"/>
                        </a:rPr>
                        <a:t>Limelight </a:t>
                      </a:r>
                      <a:r>
                        <a:rPr kumimoji="1" lang="ja-JP" altLang="en-US" sz="1200" b="0" dirty="0">
                          <a:latin typeface="+mn-ea"/>
                          <a:ea typeface="+mn-ea"/>
                        </a:rPr>
                        <a:t>～来夢来人（ライムライト</a:t>
                      </a:r>
                      <a:r>
                        <a:rPr kumimoji="1" lang="en-US" altLang="ja-JP" sz="1200" b="0" dirty="0">
                          <a:latin typeface="+mn-ea"/>
                          <a:ea typeface="+mn-ea"/>
                        </a:rPr>
                        <a:t>)</a:t>
                      </a:r>
                      <a:r>
                        <a:rPr kumimoji="1" lang="ja-JP" altLang="en-US" sz="1200" b="0" dirty="0">
                          <a:latin typeface="+mn-ea"/>
                          <a:ea typeface="+mn-ea"/>
                        </a:rPr>
                        <a:t>～」のマスターであるナビゲーターの鉄平が、毎回様々なジャンルのゲストを招き、ゲストの方の「現在」「過去」、そして「未来」の“夢”を鉄平流の切り口で探っていき、ゲストの方の人生の舞台にスポットライトを当てて照らしていく、明るく楽しいインタビュー番組です。</a:t>
                      </a:r>
                    </a:p>
                    <a:p>
                      <a:pPr algn="l"/>
                      <a:r>
                        <a:rPr kumimoji="1" lang="ja-JP" altLang="en-US" sz="1200" b="0" dirty="0">
                          <a:latin typeface="+mn-ea"/>
                          <a:ea typeface="+mn-ea"/>
                        </a:rPr>
                        <a:t>ゲストは、音楽アーティスト、タレントはもちろん、普段インタビューする側にいる</a:t>
                      </a:r>
                      <a:r>
                        <a:rPr kumimoji="1" lang="en-US" altLang="ja-JP" sz="1200" b="0" dirty="0">
                          <a:latin typeface="+mn-ea"/>
                          <a:ea typeface="+mn-ea"/>
                        </a:rPr>
                        <a:t>ZIP-FM</a:t>
                      </a:r>
                      <a:r>
                        <a:rPr kumimoji="1" lang="ja-JP" altLang="en-US" sz="1200" b="0" dirty="0">
                          <a:latin typeface="+mn-ea"/>
                          <a:ea typeface="+mn-ea"/>
                        </a:rPr>
                        <a:t>のナビゲーター、また企業の社長や飲食店のオーナーや芸術家など、東海エリアを中心に活躍する様々なジャンルの方を招いていきます。</a:t>
                      </a:r>
                    </a:p>
                    <a:p>
                      <a:pPr algn="l"/>
                      <a:r>
                        <a:rPr kumimoji="1" lang="ja-JP" altLang="en-US" sz="1200" b="0" dirty="0">
                          <a:latin typeface="+mn-ea"/>
                          <a:ea typeface="+mn-ea"/>
                        </a:rPr>
                        <a:t>また、番組の模様は、</a:t>
                      </a:r>
                      <a:r>
                        <a:rPr kumimoji="1" lang="en-US" altLang="ja-JP" sz="1200" b="0" dirty="0">
                          <a:latin typeface="+mn-ea"/>
                          <a:ea typeface="+mn-ea"/>
                        </a:rPr>
                        <a:t>ZIP-FM</a:t>
                      </a:r>
                      <a:r>
                        <a:rPr kumimoji="1" lang="ja-JP" altLang="en-US" sz="1200" b="0" dirty="0">
                          <a:latin typeface="+mn-ea"/>
                          <a:ea typeface="+mn-ea"/>
                        </a:rPr>
                        <a:t>のポッドキャスト・チャンネルでアーカイブしていきます。</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68000">
                <a:tc>
                  <a:txBody>
                    <a:bodyPr/>
                    <a:lstStyle/>
                    <a:p>
                      <a:pPr algn="ctr">
                        <a:lnSpc>
                          <a:spcPts val="1800"/>
                        </a:lnSpc>
                      </a:pPr>
                      <a:r>
                        <a:rPr lang="en-US" altLang="ja-JP" sz="1200" b="0" dirty="0">
                          <a:solidFill>
                            <a:schemeClr val="bg1"/>
                          </a:solidFill>
                          <a:latin typeface="+mn-ea"/>
                          <a:ea typeface="+mn-ea"/>
                        </a:rPr>
                        <a:t>NAVIGATOR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ja-JP" altLang="en-US" sz="1200" b="0" dirty="0">
                          <a:latin typeface="+mn-ea"/>
                          <a:ea typeface="+mn-ea"/>
                        </a:rPr>
                        <a:t>鉄平</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60000">
                <a:tc>
                  <a:txBody>
                    <a:bodyPr/>
                    <a:lstStyle/>
                    <a:p>
                      <a:pPr algn="ctr">
                        <a:lnSpc>
                          <a:spcPts val="1800"/>
                        </a:lnSpc>
                      </a:pPr>
                      <a:r>
                        <a:rPr lang="en-US" altLang="ja-JP" sz="1200" b="0" dirty="0">
                          <a:solidFill>
                            <a:schemeClr val="bg1"/>
                          </a:solidFill>
                          <a:latin typeface="+mn-ea"/>
                          <a:ea typeface="+mn-ea"/>
                        </a:rPr>
                        <a:t>NAVIGATOR</a:t>
                      </a:r>
                    </a:p>
                    <a:p>
                      <a:pPr algn="ctr">
                        <a:lnSpc>
                          <a:spcPts val="1800"/>
                        </a:lnSpc>
                      </a:pPr>
                      <a:r>
                        <a:rPr lang="en-US" altLang="ja-JP" sz="1200" b="0" dirty="0">
                          <a:solidFill>
                            <a:schemeClr val="bg1"/>
                          </a:solidFill>
                          <a:latin typeface="+mn-ea"/>
                          <a:ea typeface="+mn-ea"/>
                        </a:rPr>
                        <a:t>PROFILE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nSpc>
                          <a:spcPts val="1800"/>
                        </a:lnSpc>
                      </a:pPr>
                      <a:r>
                        <a:rPr lang="en-US" altLang="ja-JP" sz="1200" b="0" dirty="0">
                          <a:solidFill>
                            <a:schemeClr val="tx1"/>
                          </a:solidFill>
                          <a:latin typeface="+mn-ea"/>
                          <a:ea typeface="+mn-ea"/>
                        </a:rPr>
                        <a:t>2000</a:t>
                      </a:r>
                      <a:r>
                        <a:rPr lang="ja-JP" altLang="en-US" sz="1200" b="0" dirty="0">
                          <a:solidFill>
                            <a:schemeClr val="tx1"/>
                          </a:solidFill>
                          <a:latin typeface="+mn-ea"/>
                          <a:ea typeface="+mn-ea"/>
                        </a:rPr>
                        <a:t>年、</a:t>
                      </a:r>
                      <a:r>
                        <a:rPr lang="en-US" altLang="ja-JP" sz="1200" b="0" dirty="0">
                          <a:solidFill>
                            <a:schemeClr val="tx1"/>
                          </a:solidFill>
                          <a:latin typeface="+mn-ea"/>
                          <a:ea typeface="+mn-ea"/>
                        </a:rPr>
                        <a:t>MTV JAPAN</a:t>
                      </a:r>
                      <a:r>
                        <a:rPr lang="ja-JP" altLang="en-US" sz="1200" b="0" dirty="0">
                          <a:solidFill>
                            <a:schemeClr val="tx1"/>
                          </a:solidFill>
                          <a:latin typeface="+mn-ea"/>
                          <a:ea typeface="+mn-ea"/>
                        </a:rPr>
                        <a:t>のメイン</a:t>
                      </a:r>
                      <a:r>
                        <a:rPr lang="en-US" altLang="ja-JP" sz="1200" b="0" dirty="0">
                          <a:solidFill>
                            <a:schemeClr val="tx1"/>
                          </a:solidFill>
                          <a:latin typeface="+mn-ea"/>
                          <a:ea typeface="+mn-ea"/>
                        </a:rPr>
                        <a:t>VJ</a:t>
                      </a:r>
                      <a:r>
                        <a:rPr lang="ja-JP" altLang="en-US" sz="1200" b="0" dirty="0">
                          <a:solidFill>
                            <a:schemeClr val="tx1"/>
                          </a:solidFill>
                          <a:latin typeface="+mn-ea"/>
                          <a:ea typeface="+mn-ea"/>
                        </a:rPr>
                        <a:t>として抜擢され、</a:t>
                      </a:r>
                    </a:p>
                    <a:p>
                      <a:pPr>
                        <a:lnSpc>
                          <a:spcPts val="1800"/>
                        </a:lnSpc>
                      </a:pPr>
                      <a:r>
                        <a:rPr lang="ja-JP" altLang="en-US" sz="1200" b="0" dirty="0">
                          <a:solidFill>
                            <a:schemeClr val="tx1"/>
                          </a:solidFill>
                          <a:latin typeface="+mn-ea"/>
                          <a:ea typeface="+mn-ea"/>
                        </a:rPr>
                        <a:t>音楽番組だけに留まらず映画専門番組の</a:t>
                      </a:r>
                      <a:r>
                        <a:rPr lang="en-US" altLang="ja-JP" sz="1200" b="0" dirty="0">
                          <a:solidFill>
                            <a:schemeClr val="tx1"/>
                          </a:solidFill>
                          <a:latin typeface="+mn-ea"/>
                          <a:ea typeface="+mn-ea"/>
                        </a:rPr>
                        <a:t>VJ</a:t>
                      </a:r>
                      <a:r>
                        <a:rPr lang="ja-JP" altLang="en-US" sz="1200" b="0" dirty="0">
                          <a:solidFill>
                            <a:schemeClr val="tx1"/>
                          </a:solidFill>
                          <a:latin typeface="+mn-ea"/>
                          <a:ea typeface="+mn-ea"/>
                        </a:rPr>
                        <a:t>としても活躍。</a:t>
                      </a:r>
                    </a:p>
                    <a:p>
                      <a:pPr>
                        <a:lnSpc>
                          <a:spcPts val="1800"/>
                        </a:lnSpc>
                      </a:pPr>
                      <a:r>
                        <a:rPr lang="en-US" altLang="ja-JP" sz="1200" b="0" dirty="0">
                          <a:solidFill>
                            <a:schemeClr val="tx1"/>
                          </a:solidFill>
                          <a:latin typeface="+mn-ea"/>
                          <a:ea typeface="+mn-ea"/>
                        </a:rPr>
                        <a:t>2006</a:t>
                      </a:r>
                      <a:r>
                        <a:rPr lang="ja-JP" altLang="en-US" sz="1200" b="0" dirty="0">
                          <a:solidFill>
                            <a:schemeClr val="tx1"/>
                          </a:solidFill>
                          <a:latin typeface="+mn-ea"/>
                          <a:ea typeface="+mn-ea"/>
                        </a:rPr>
                        <a:t>年</a:t>
                      </a:r>
                      <a:r>
                        <a:rPr lang="en-US" altLang="ja-JP" sz="1200" b="0" dirty="0">
                          <a:solidFill>
                            <a:schemeClr val="tx1"/>
                          </a:solidFill>
                          <a:latin typeface="+mn-ea"/>
                          <a:ea typeface="+mn-ea"/>
                        </a:rPr>
                        <a:t>4</a:t>
                      </a:r>
                      <a:r>
                        <a:rPr lang="ja-JP" altLang="en-US" sz="1200" b="0" dirty="0">
                          <a:solidFill>
                            <a:schemeClr val="tx1"/>
                          </a:solidFill>
                          <a:latin typeface="+mn-ea"/>
                          <a:ea typeface="+mn-ea"/>
                        </a:rPr>
                        <a:t>月より</a:t>
                      </a:r>
                      <a:r>
                        <a:rPr lang="en-US" altLang="ja-JP" sz="1200" b="0" dirty="0">
                          <a:solidFill>
                            <a:schemeClr val="tx1"/>
                          </a:solidFill>
                          <a:latin typeface="+mn-ea"/>
                          <a:ea typeface="+mn-ea"/>
                        </a:rPr>
                        <a:t>ZIP-FM</a:t>
                      </a:r>
                      <a:r>
                        <a:rPr lang="ja-JP" altLang="en-US" sz="1200" b="0" dirty="0">
                          <a:solidFill>
                            <a:schemeClr val="tx1"/>
                          </a:solidFill>
                          <a:latin typeface="+mn-ea"/>
                          <a:ea typeface="+mn-ea"/>
                        </a:rPr>
                        <a:t>「</a:t>
                      </a:r>
                      <a:r>
                        <a:rPr lang="en-US" altLang="ja-JP" sz="1200" b="0" dirty="0">
                          <a:solidFill>
                            <a:schemeClr val="tx1"/>
                          </a:solidFill>
                          <a:latin typeface="+mn-ea"/>
                          <a:ea typeface="+mn-ea"/>
                        </a:rPr>
                        <a:t>ZIP HOT 100</a:t>
                      </a:r>
                      <a:r>
                        <a:rPr lang="ja-JP" altLang="en-US" sz="1200" b="0" dirty="0">
                          <a:solidFill>
                            <a:schemeClr val="tx1"/>
                          </a:solidFill>
                          <a:latin typeface="+mn-ea"/>
                          <a:ea typeface="+mn-ea"/>
                        </a:rPr>
                        <a:t>」の ミュージック・ナビゲーターになる。</a:t>
                      </a:r>
                    </a:p>
                    <a:p>
                      <a:pPr>
                        <a:lnSpc>
                          <a:spcPts val="1800"/>
                        </a:lnSpc>
                      </a:pPr>
                      <a:r>
                        <a:rPr lang="en-US" altLang="ja-JP" sz="1200" b="0" dirty="0">
                          <a:solidFill>
                            <a:schemeClr val="tx1"/>
                          </a:solidFill>
                          <a:latin typeface="+mn-ea"/>
                          <a:ea typeface="+mn-ea"/>
                        </a:rPr>
                        <a:t>2012</a:t>
                      </a:r>
                      <a:r>
                        <a:rPr lang="ja-JP" altLang="en-US" sz="1200" b="0" dirty="0">
                          <a:solidFill>
                            <a:schemeClr val="tx1"/>
                          </a:solidFill>
                          <a:latin typeface="+mn-ea"/>
                          <a:ea typeface="+mn-ea"/>
                        </a:rPr>
                        <a:t>年</a:t>
                      </a:r>
                      <a:r>
                        <a:rPr lang="en-US" altLang="ja-JP" sz="1200" b="0" dirty="0">
                          <a:solidFill>
                            <a:schemeClr val="tx1"/>
                          </a:solidFill>
                          <a:latin typeface="+mn-ea"/>
                          <a:ea typeface="+mn-ea"/>
                        </a:rPr>
                        <a:t>4</a:t>
                      </a:r>
                      <a:r>
                        <a:rPr lang="ja-JP" altLang="en-US" sz="1200" b="0" dirty="0">
                          <a:solidFill>
                            <a:schemeClr val="tx1"/>
                          </a:solidFill>
                          <a:latin typeface="+mn-ea"/>
                          <a:ea typeface="+mn-ea"/>
                        </a:rPr>
                        <a:t>月より</a:t>
                      </a:r>
                      <a:r>
                        <a:rPr lang="en-US" altLang="ja-JP" sz="1200" b="0" dirty="0">
                          <a:solidFill>
                            <a:schemeClr val="tx1"/>
                          </a:solidFill>
                          <a:latin typeface="+mn-ea"/>
                          <a:ea typeface="+mn-ea"/>
                        </a:rPr>
                        <a:t>NHK </a:t>
                      </a:r>
                      <a:r>
                        <a:rPr lang="ja-JP" altLang="en-US" sz="1200" b="0" dirty="0">
                          <a:solidFill>
                            <a:schemeClr val="tx1"/>
                          </a:solidFill>
                          <a:latin typeface="+mn-ea"/>
                          <a:ea typeface="+mn-ea"/>
                        </a:rPr>
                        <a:t>名古屋で「</a:t>
                      </a:r>
                      <a:r>
                        <a:rPr lang="en-US" altLang="ja-JP" sz="1200" b="0" dirty="0" err="1">
                          <a:solidFill>
                            <a:schemeClr val="tx1"/>
                          </a:solidFill>
                          <a:latin typeface="+mn-ea"/>
                          <a:ea typeface="+mn-ea"/>
                        </a:rPr>
                        <a:t>Uta</a:t>
                      </a:r>
                      <a:r>
                        <a:rPr lang="en-US" altLang="ja-JP" sz="1200" b="0" dirty="0">
                          <a:solidFill>
                            <a:schemeClr val="tx1"/>
                          </a:solidFill>
                          <a:latin typeface="+mn-ea"/>
                          <a:ea typeface="+mn-ea"/>
                        </a:rPr>
                        <a:t>-Tube</a:t>
                      </a:r>
                      <a:r>
                        <a:rPr lang="ja-JP" altLang="en-US" sz="1200" b="0" dirty="0">
                          <a:solidFill>
                            <a:schemeClr val="tx1"/>
                          </a:solidFill>
                          <a:latin typeface="+mn-ea"/>
                          <a:ea typeface="+mn-ea"/>
                        </a:rPr>
                        <a:t>」の </a:t>
                      </a:r>
                      <a:r>
                        <a:rPr lang="en-US" altLang="ja-JP" sz="1200" b="0" dirty="0">
                          <a:solidFill>
                            <a:schemeClr val="tx1"/>
                          </a:solidFill>
                          <a:latin typeface="+mn-ea"/>
                          <a:ea typeface="+mn-ea"/>
                        </a:rPr>
                        <a:t>MC</a:t>
                      </a:r>
                      <a:r>
                        <a:rPr lang="ja-JP" altLang="en-US" sz="1200" b="0" dirty="0">
                          <a:solidFill>
                            <a:schemeClr val="tx1"/>
                          </a:solidFill>
                          <a:latin typeface="+mn-ea"/>
                          <a:ea typeface="+mn-ea"/>
                        </a:rPr>
                        <a:t>を担当するなど、多岐に渡り活躍中。</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6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bg1"/>
                          </a:solidFill>
                          <a:latin typeface="+mn-ea"/>
                          <a:ea typeface="+mn-ea"/>
                        </a:rPr>
                        <a:t>TARGET</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en-US" altLang="ja-JP" sz="1200" b="0" dirty="0">
                          <a:latin typeface="+mn-ea"/>
                          <a:ea typeface="+mn-ea"/>
                        </a:rPr>
                        <a:t>20</a:t>
                      </a:r>
                      <a:r>
                        <a:rPr kumimoji="1" lang="ja-JP" altLang="en-US" sz="1200" b="0" dirty="0">
                          <a:latin typeface="+mn-ea"/>
                          <a:ea typeface="+mn-ea"/>
                        </a:rPr>
                        <a:t>～</a:t>
                      </a:r>
                      <a:r>
                        <a:rPr kumimoji="1" lang="en-US" altLang="ja-JP" sz="1200" b="0" dirty="0">
                          <a:latin typeface="+mn-ea"/>
                          <a:ea typeface="+mn-ea"/>
                        </a:rPr>
                        <a:t>50</a:t>
                      </a:r>
                      <a:r>
                        <a:rPr kumimoji="1" lang="ja-JP" altLang="en-US" sz="1200" b="0" dirty="0">
                          <a:latin typeface="+mn-ea"/>
                          <a:ea typeface="+mn-ea"/>
                        </a:rPr>
                        <a:t>代　男・女</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5" name="テキスト ボックス 4"/>
          <p:cNvSpPr txBox="1"/>
          <p:nvPr/>
        </p:nvSpPr>
        <p:spPr>
          <a:xfrm>
            <a:off x="128464" y="158236"/>
            <a:ext cx="4785284" cy="584775"/>
          </a:xfrm>
          <a:prstGeom prst="rect">
            <a:avLst/>
          </a:prstGeom>
          <a:noFill/>
        </p:spPr>
        <p:txBody>
          <a:bodyPr wrap="none" rtlCol="0">
            <a:spAutoFit/>
          </a:bodyPr>
          <a:lstStyle/>
          <a:p>
            <a:r>
              <a:rPr lang="en-US" altLang="ja-JP" sz="3200" b="1" dirty="0">
                <a:latin typeface="+mj-ea"/>
                <a:ea typeface="+mj-ea"/>
              </a:rPr>
              <a:t>SMART</a:t>
            </a:r>
            <a:r>
              <a:rPr lang="ja-JP" altLang="en-US" sz="3200" b="1" dirty="0">
                <a:latin typeface="+mj-ea"/>
                <a:ea typeface="+mj-ea"/>
              </a:rPr>
              <a:t> </a:t>
            </a:r>
            <a:r>
              <a:rPr lang="en-US" altLang="ja-JP" sz="3200" b="1" dirty="0">
                <a:latin typeface="+mj-ea"/>
                <a:ea typeface="+mj-ea"/>
              </a:rPr>
              <a:t>GROUP</a:t>
            </a:r>
            <a:r>
              <a:rPr lang="ja-JP" altLang="en-US" sz="3200" b="1" dirty="0">
                <a:latin typeface="+mj-ea"/>
                <a:ea typeface="+mj-ea"/>
              </a:rPr>
              <a:t>　</a:t>
            </a:r>
            <a:r>
              <a:rPr lang="en-US" altLang="ja-JP" sz="3200" b="1" dirty="0">
                <a:latin typeface="+mj-ea"/>
                <a:ea typeface="+mj-ea"/>
              </a:rPr>
              <a:t>Lime</a:t>
            </a:r>
            <a:r>
              <a:rPr lang="ja-JP" altLang="en-US" sz="3200" b="1">
                <a:latin typeface="+mj-ea"/>
                <a:ea typeface="+mj-ea"/>
              </a:rPr>
              <a:t>ｌ</a:t>
            </a:r>
            <a:r>
              <a:rPr lang="en-US" altLang="ja-JP" sz="3200" b="1">
                <a:latin typeface="+mj-ea"/>
                <a:ea typeface="+mj-ea"/>
              </a:rPr>
              <a:t>ight</a:t>
            </a:r>
            <a:endParaRPr kumimoji="1" lang="ja-JP" altLang="en-US" sz="3200" b="1" dirty="0">
              <a:latin typeface="+mj-ea"/>
              <a:ea typeface="+mj-ea"/>
            </a:endParaRPr>
          </a:p>
        </p:txBody>
      </p:sp>
      <p:sp>
        <p:nvSpPr>
          <p:cNvPr id="12" name="テキスト ボックス 11"/>
          <p:cNvSpPr txBox="1"/>
          <p:nvPr/>
        </p:nvSpPr>
        <p:spPr>
          <a:xfrm>
            <a:off x="5373596" y="219792"/>
            <a:ext cx="2291012" cy="461665"/>
          </a:xfrm>
          <a:prstGeom prst="rect">
            <a:avLst/>
          </a:prstGeom>
          <a:noFill/>
        </p:spPr>
        <p:txBody>
          <a:bodyPr wrap="none" rtlCol="0">
            <a:spAutoFit/>
          </a:bodyPr>
          <a:lstStyle/>
          <a:p>
            <a:pPr algn="ctr"/>
            <a:r>
              <a:rPr lang="en-US" altLang="ja-JP" sz="2400" dirty="0">
                <a:latin typeface="+mj-ea"/>
                <a:ea typeface="+mj-ea"/>
              </a:rPr>
              <a:t>Sat</a:t>
            </a:r>
            <a:r>
              <a:rPr kumimoji="1" lang="en-US" altLang="ja-JP" sz="2400" dirty="0">
                <a:latin typeface="+mj-ea"/>
                <a:ea typeface="+mj-ea"/>
              </a:rPr>
              <a:t> </a:t>
            </a:r>
            <a:r>
              <a:rPr lang="en-US" altLang="ja-JP" sz="2400" dirty="0">
                <a:latin typeface="+mj-ea"/>
                <a:ea typeface="+mj-ea"/>
              </a:rPr>
              <a:t>23:30-24:30</a:t>
            </a:r>
            <a:endParaRPr kumimoji="1" lang="ja-JP" altLang="en-US" sz="2400" dirty="0">
              <a:latin typeface="+mj-ea"/>
              <a:ea typeface="+mj-ea"/>
            </a:endParaRPr>
          </a:p>
        </p:txBody>
      </p:sp>
      <p:pic>
        <p:nvPicPr>
          <p:cNvPr id="4" name="図 3" descr="テキスト が含まれている画像&#10;&#10;自動的に生成された説明">
            <a:extLst>
              <a:ext uri="{FF2B5EF4-FFF2-40B4-BE49-F238E27FC236}">
                <a16:creationId xmlns:a16="http://schemas.microsoft.com/office/drawing/2014/main" id="{FFCCD0F8-3DB5-4674-E08A-DBBA25A012D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1152" y="1358514"/>
            <a:ext cx="3312368" cy="2070486"/>
          </a:xfrm>
          <a:prstGeom prst="rect">
            <a:avLst/>
          </a:prstGeom>
        </p:spPr>
      </p:pic>
    </p:spTree>
    <p:extLst>
      <p:ext uri="{BB962C8B-B14F-4D97-AF65-F5344CB8AC3E}">
        <p14:creationId xmlns:p14="http://schemas.microsoft.com/office/powerpoint/2010/main" val="298557482"/>
      </p:ext>
    </p:extLst>
  </p:cSld>
  <p:clrMapOvr>
    <a:masterClrMapping/>
  </p:clrMapOvr>
</p:sld>
</file>

<file path=ppt/theme/theme1.xml><?xml version="1.0" encoding="utf-8"?>
<a:theme xmlns:a="http://schemas.openxmlformats.org/drawingml/2006/main" name="標準デザイン">
  <a:themeElements>
    <a:clrScheme name="ZIP COLOR1">
      <a:dk1>
        <a:sysClr val="windowText" lastClr="000000"/>
      </a:dk1>
      <a:lt1>
        <a:sysClr val="window" lastClr="FFFFFF"/>
      </a:lt1>
      <a:dk2>
        <a:srgbClr val="797B84"/>
      </a:dk2>
      <a:lt2>
        <a:srgbClr val="D8D8D8"/>
      </a:lt2>
      <a:accent1>
        <a:srgbClr val="EB6432"/>
      </a:accent1>
      <a:accent2>
        <a:srgbClr val="797B84"/>
      </a:accent2>
      <a:accent3>
        <a:srgbClr val="43AC77"/>
      </a:accent3>
      <a:accent4>
        <a:srgbClr val="B13483"/>
      </a:accent4>
      <a:accent5>
        <a:srgbClr val="79C6E7"/>
      </a:accent5>
      <a:accent6>
        <a:srgbClr val="F28B84"/>
      </a:accent6>
      <a:hlink>
        <a:srgbClr val="0070C0"/>
      </a:hlink>
      <a:folHlink>
        <a:srgbClr val="954F72"/>
      </a:folHlink>
    </a:clrScheme>
    <a:fontScheme name="固定フォント">
      <a:majorFont>
        <a:latin typeface="HGPｺﾞｼｯｸE"/>
        <a:ea typeface="HGP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43442</TotalTime>
  <Words>257</Words>
  <Application>Microsoft Office PowerPoint</Application>
  <PresentationFormat>A4 210 x 297 mm</PresentationFormat>
  <Paragraphs>19</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HGPｺﾞｼｯｸE</vt:lpstr>
      <vt:lpstr>ＭＳ Ｐゴシック</vt:lpstr>
      <vt:lpstr>Arial</vt:lpstr>
      <vt:lpstr>標準デザイン</vt:lpstr>
      <vt:lpstr>PowerPoint プレゼンテーション</vt:lpstr>
    </vt:vector>
  </TitlesOfParts>
  <Company>ZIP-FM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pcfln168</dc:creator>
  <cp:lastModifiedBy>ZIP-FM</cp:lastModifiedBy>
  <cp:revision>2300</cp:revision>
  <cp:lastPrinted>2022-01-27T06:52:39Z</cp:lastPrinted>
  <dcterms:created xsi:type="dcterms:W3CDTF">2002-09-26T02:44:22Z</dcterms:created>
  <dcterms:modified xsi:type="dcterms:W3CDTF">2024-12-24T08:12:02Z</dcterms:modified>
  <cp:contentStatus/>
</cp:coreProperties>
</file>