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
  </p:notesMasterIdLst>
  <p:handoutMasterIdLst>
    <p:handoutMasterId r:id="rId4"/>
  </p:handoutMasterIdLst>
  <p:sldIdLst>
    <p:sldId id="445" r:id="rId2"/>
  </p:sldIdLst>
  <p:sldSz cx="9906000" cy="6858000" type="A4"/>
  <p:notesSz cx="9866313" cy="673576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521415D9-36F7-43E2-AB2F-B90AF26B5E84}">
      <p14:sectionLst xmlns:p14="http://schemas.microsoft.com/office/powerpoint/2010/main">
        <p14:section name="既定のセクション" id="{AEBAB5F9-3ECE-49B3-BB35-F73CC38A1EAB}">
          <p14:sldIdLst>
            <p14:sldId id="445"/>
          </p14:sldIdLst>
        </p14:section>
      </p14:sectionLst>
    </p:ext>
    <p:ext uri="{EFAFB233-063F-42B5-8137-9DF3F51BA10A}">
      <p15:sldGuideLst xmlns:p15="http://schemas.microsoft.com/office/powerpoint/2012/main">
        <p15:guide id="1" orient="horz" pos="2160">
          <p15:clr>
            <a:srgbClr val="A4A3A4"/>
          </p15:clr>
        </p15:guide>
        <p15:guide id="2" orient="horz" pos="4319">
          <p15:clr>
            <a:srgbClr val="A4A3A4"/>
          </p15:clr>
        </p15:guide>
        <p15:guide id="3" pos="3120">
          <p15:clr>
            <a:srgbClr val="A4A3A4"/>
          </p15:clr>
        </p15:guide>
      </p15:sldGuideLst>
    </p:ext>
    <p:ext uri="{2D200454-40CA-4A62-9FC3-DE9A4176ACB9}">
      <p15:notesGuideLst xmlns:p15="http://schemas.microsoft.com/office/powerpoint/2012/main">
        <p15:guide id="1" orient="horz" pos="2121" userDrawn="1">
          <p15:clr>
            <a:srgbClr val="A4A3A4"/>
          </p15:clr>
        </p15:guide>
        <p15:guide id="2" pos="31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99FF99"/>
    <a:srgbClr val="009900"/>
    <a:srgbClr val="CCFFFF"/>
    <a:srgbClr val="3333FF"/>
    <a:srgbClr val="FF5050"/>
    <a:srgbClr val="33CC33"/>
    <a:srgbClr val="FF9900"/>
    <a:srgbClr val="66CCFF"/>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91" autoAdjust="0"/>
    <p:restoredTop sz="95267" autoAdjust="0"/>
  </p:normalViewPr>
  <p:slideViewPr>
    <p:cSldViewPr>
      <p:cViewPr varScale="1">
        <p:scale>
          <a:sx n="113" d="100"/>
          <a:sy n="113" d="100"/>
        </p:scale>
        <p:origin x="1032" y="114"/>
      </p:cViewPr>
      <p:guideLst>
        <p:guide orient="horz" pos="2160"/>
        <p:guide orient="horz" pos="4319"/>
        <p:guide pos="3120"/>
      </p:guideLst>
    </p:cSldViewPr>
  </p:slideViewPr>
  <p:notesTextViewPr>
    <p:cViewPr>
      <p:scale>
        <a:sx n="75" d="100"/>
        <a:sy n="75" d="100"/>
      </p:scale>
      <p:origin x="0" y="0"/>
    </p:cViewPr>
  </p:notesTextViewPr>
  <p:sorterViewPr>
    <p:cViewPr>
      <p:scale>
        <a:sx n="75" d="100"/>
        <a:sy n="75" d="100"/>
      </p:scale>
      <p:origin x="0" y="0"/>
    </p:cViewPr>
  </p:sorterViewPr>
  <p:notesViewPr>
    <p:cSldViewPr>
      <p:cViewPr varScale="1">
        <p:scale>
          <a:sx n="91" d="100"/>
          <a:sy n="91" d="100"/>
        </p:scale>
        <p:origin x="1738" y="62"/>
      </p:cViewPr>
      <p:guideLst>
        <p:guide orient="horz" pos="2121"/>
        <p:guide pos="31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7" y="1"/>
            <a:ext cx="4276725" cy="336550"/>
          </a:xfrm>
          <a:prstGeom prst="rect">
            <a:avLst/>
          </a:prstGeom>
          <a:noFill/>
          <a:ln w="9525">
            <a:noFill/>
            <a:miter lim="800000"/>
            <a:headEnd/>
            <a:tailEnd/>
          </a:ln>
          <a:effectLst/>
        </p:spPr>
        <p:txBody>
          <a:bodyPr vert="horz" wrap="square" lIns="90409" tIns="45203" rIns="90409" bIns="45203" numCol="1" anchor="t" anchorCtr="0" compatLnSpc="1">
            <a:prstTxWarp prst="textNoShape">
              <a:avLst/>
            </a:prstTxWarp>
          </a:bodyPr>
          <a:lstStyle>
            <a:lvl1pPr defTabSz="904008" eaLnBrk="1" hangingPunct="1">
              <a:defRPr sz="1200">
                <a:latin typeface="Arial" charset="0"/>
              </a:defRPr>
            </a:lvl1pPr>
          </a:lstStyle>
          <a:p>
            <a:pPr>
              <a:defRPr/>
            </a:pPr>
            <a:endParaRPr lang="en-US" altLang="ja-JP"/>
          </a:p>
        </p:txBody>
      </p:sp>
      <p:sp>
        <p:nvSpPr>
          <p:cNvPr id="122883" name="Rectangle 3"/>
          <p:cNvSpPr>
            <a:spLocks noGrp="1" noChangeArrowheads="1"/>
          </p:cNvSpPr>
          <p:nvPr>
            <p:ph type="dt" sz="quarter" idx="1"/>
          </p:nvPr>
        </p:nvSpPr>
        <p:spPr bwMode="auto">
          <a:xfrm>
            <a:off x="5588007" y="1"/>
            <a:ext cx="4276725" cy="336550"/>
          </a:xfrm>
          <a:prstGeom prst="rect">
            <a:avLst/>
          </a:prstGeom>
          <a:noFill/>
          <a:ln w="9525">
            <a:noFill/>
            <a:miter lim="800000"/>
            <a:headEnd/>
            <a:tailEnd/>
          </a:ln>
          <a:effectLst/>
        </p:spPr>
        <p:txBody>
          <a:bodyPr vert="horz" wrap="square" lIns="90409" tIns="45203" rIns="90409" bIns="45203" numCol="1" anchor="t" anchorCtr="0" compatLnSpc="1">
            <a:prstTxWarp prst="textNoShape">
              <a:avLst/>
            </a:prstTxWarp>
          </a:bodyPr>
          <a:lstStyle>
            <a:lvl1pPr algn="r" defTabSz="904008" eaLnBrk="1" hangingPunct="1">
              <a:defRPr sz="1200">
                <a:latin typeface="Arial" charset="0"/>
              </a:defRPr>
            </a:lvl1pPr>
          </a:lstStyle>
          <a:p>
            <a:pPr>
              <a:defRPr/>
            </a:pPr>
            <a:endParaRPr lang="en-US" altLang="ja-JP"/>
          </a:p>
        </p:txBody>
      </p:sp>
      <p:sp>
        <p:nvSpPr>
          <p:cNvPr id="122884" name="Rectangle 4"/>
          <p:cNvSpPr>
            <a:spLocks noGrp="1" noChangeArrowheads="1"/>
          </p:cNvSpPr>
          <p:nvPr>
            <p:ph type="ftr" sz="quarter" idx="2"/>
          </p:nvPr>
        </p:nvSpPr>
        <p:spPr bwMode="auto">
          <a:xfrm>
            <a:off x="7" y="6397625"/>
            <a:ext cx="4276725" cy="336550"/>
          </a:xfrm>
          <a:prstGeom prst="rect">
            <a:avLst/>
          </a:prstGeom>
          <a:noFill/>
          <a:ln w="9525">
            <a:noFill/>
            <a:miter lim="800000"/>
            <a:headEnd/>
            <a:tailEnd/>
          </a:ln>
          <a:effectLst/>
        </p:spPr>
        <p:txBody>
          <a:bodyPr vert="horz" wrap="square" lIns="90409" tIns="45203" rIns="90409" bIns="45203" numCol="1" anchor="b" anchorCtr="0" compatLnSpc="1">
            <a:prstTxWarp prst="textNoShape">
              <a:avLst/>
            </a:prstTxWarp>
          </a:bodyPr>
          <a:lstStyle>
            <a:lvl1pPr defTabSz="904008" eaLnBrk="1" hangingPunct="1">
              <a:defRPr sz="1200">
                <a:latin typeface="Arial" charset="0"/>
              </a:defRPr>
            </a:lvl1pPr>
          </a:lstStyle>
          <a:p>
            <a:pPr>
              <a:defRPr/>
            </a:pPr>
            <a:endParaRPr lang="en-US" altLang="ja-JP"/>
          </a:p>
        </p:txBody>
      </p:sp>
      <p:sp>
        <p:nvSpPr>
          <p:cNvPr id="122885" name="Rectangle 5"/>
          <p:cNvSpPr>
            <a:spLocks noGrp="1" noChangeArrowheads="1"/>
          </p:cNvSpPr>
          <p:nvPr>
            <p:ph type="sldNum" sz="quarter" idx="3"/>
          </p:nvPr>
        </p:nvSpPr>
        <p:spPr bwMode="auto">
          <a:xfrm>
            <a:off x="5588007" y="6397625"/>
            <a:ext cx="4276725" cy="336550"/>
          </a:xfrm>
          <a:prstGeom prst="rect">
            <a:avLst/>
          </a:prstGeom>
          <a:noFill/>
          <a:ln w="9525">
            <a:noFill/>
            <a:miter lim="800000"/>
            <a:headEnd/>
            <a:tailEnd/>
          </a:ln>
          <a:effectLst/>
        </p:spPr>
        <p:txBody>
          <a:bodyPr vert="horz" wrap="square" lIns="90409" tIns="45203" rIns="90409" bIns="45203" numCol="1" anchor="b" anchorCtr="0" compatLnSpc="1">
            <a:prstTxWarp prst="textNoShape">
              <a:avLst/>
            </a:prstTxWarp>
          </a:bodyPr>
          <a:lstStyle>
            <a:lvl1pPr algn="r" defTabSz="903964" eaLnBrk="1" hangingPunct="1">
              <a:defRPr sz="1200"/>
            </a:lvl1pPr>
          </a:lstStyle>
          <a:p>
            <a:pPr>
              <a:defRPr/>
            </a:pPr>
            <a:fld id="{779D47F1-08B5-45BA-BD50-DA0DE3406AA4}" type="slidenum">
              <a:rPr lang="en-US" altLang="ja-JP"/>
              <a:pPr>
                <a:defRPr/>
              </a:pPr>
              <a:t>‹#›</a:t>
            </a:fld>
            <a:endParaRPr lang="en-US" altLang="ja-JP"/>
          </a:p>
        </p:txBody>
      </p:sp>
    </p:spTree>
    <p:extLst>
      <p:ext uri="{BB962C8B-B14F-4D97-AF65-F5344CB8AC3E}">
        <p14:creationId xmlns:p14="http://schemas.microsoft.com/office/powerpoint/2010/main" val="39214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7" y="1"/>
            <a:ext cx="4276725" cy="336550"/>
          </a:xfrm>
          <a:prstGeom prst="rect">
            <a:avLst/>
          </a:prstGeom>
          <a:noFill/>
          <a:ln w="9525">
            <a:noFill/>
            <a:miter lim="800000"/>
            <a:headEnd/>
            <a:tailEnd/>
          </a:ln>
          <a:effectLst/>
        </p:spPr>
        <p:txBody>
          <a:bodyPr vert="horz" wrap="square" lIns="90507" tIns="45253" rIns="90507" bIns="45253" numCol="1" anchor="t" anchorCtr="0" compatLnSpc="1">
            <a:prstTxWarp prst="textNoShape">
              <a:avLst/>
            </a:prstTxWarp>
          </a:bodyPr>
          <a:lstStyle>
            <a:lvl1pPr defTabSz="905588" eaLnBrk="1" hangingPunct="1">
              <a:defRPr sz="1200">
                <a:latin typeface="Arial" charset="0"/>
              </a:defRPr>
            </a:lvl1pPr>
          </a:lstStyle>
          <a:p>
            <a:pPr>
              <a:defRPr/>
            </a:pPr>
            <a:endParaRPr lang="en-US" altLang="ja-JP"/>
          </a:p>
        </p:txBody>
      </p:sp>
      <p:sp>
        <p:nvSpPr>
          <p:cNvPr id="11267" name="Rectangle 3"/>
          <p:cNvSpPr>
            <a:spLocks noGrp="1" noChangeArrowheads="1"/>
          </p:cNvSpPr>
          <p:nvPr>
            <p:ph type="dt" idx="1"/>
          </p:nvPr>
        </p:nvSpPr>
        <p:spPr bwMode="auto">
          <a:xfrm>
            <a:off x="5588007" y="1"/>
            <a:ext cx="4276725" cy="336550"/>
          </a:xfrm>
          <a:prstGeom prst="rect">
            <a:avLst/>
          </a:prstGeom>
          <a:noFill/>
          <a:ln w="9525">
            <a:noFill/>
            <a:miter lim="800000"/>
            <a:headEnd/>
            <a:tailEnd/>
          </a:ln>
          <a:effectLst/>
        </p:spPr>
        <p:txBody>
          <a:bodyPr vert="horz" wrap="square" lIns="90507" tIns="45253" rIns="90507" bIns="45253" numCol="1" anchor="t" anchorCtr="0" compatLnSpc="1">
            <a:prstTxWarp prst="textNoShape">
              <a:avLst/>
            </a:prstTxWarp>
          </a:bodyPr>
          <a:lstStyle>
            <a:lvl1pPr algn="r" defTabSz="905588" eaLnBrk="1" hangingPunct="1">
              <a:defRPr sz="1200">
                <a:latin typeface="Arial" charset="0"/>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3108325" y="504825"/>
            <a:ext cx="3648075" cy="25257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989020" y="3198813"/>
            <a:ext cx="7888287" cy="3032125"/>
          </a:xfrm>
          <a:prstGeom prst="rect">
            <a:avLst/>
          </a:prstGeom>
          <a:noFill/>
          <a:ln w="9525">
            <a:noFill/>
            <a:miter lim="800000"/>
            <a:headEnd/>
            <a:tailEnd/>
          </a:ln>
          <a:effectLst/>
        </p:spPr>
        <p:txBody>
          <a:bodyPr vert="horz" wrap="square" lIns="90507" tIns="45253" rIns="90507" bIns="4525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1270" name="Rectangle 6"/>
          <p:cNvSpPr>
            <a:spLocks noGrp="1" noChangeArrowheads="1"/>
          </p:cNvSpPr>
          <p:nvPr>
            <p:ph type="ftr" sz="quarter" idx="4"/>
          </p:nvPr>
        </p:nvSpPr>
        <p:spPr bwMode="auto">
          <a:xfrm>
            <a:off x="7" y="6397625"/>
            <a:ext cx="4276725" cy="336550"/>
          </a:xfrm>
          <a:prstGeom prst="rect">
            <a:avLst/>
          </a:prstGeom>
          <a:noFill/>
          <a:ln w="9525">
            <a:noFill/>
            <a:miter lim="800000"/>
            <a:headEnd/>
            <a:tailEnd/>
          </a:ln>
          <a:effectLst/>
        </p:spPr>
        <p:txBody>
          <a:bodyPr vert="horz" wrap="square" lIns="90507" tIns="45253" rIns="90507" bIns="45253" numCol="1" anchor="b" anchorCtr="0" compatLnSpc="1">
            <a:prstTxWarp prst="textNoShape">
              <a:avLst/>
            </a:prstTxWarp>
          </a:bodyPr>
          <a:lstStyle>
            <a:lvl1pPr defTabSz="905588" eaLnBrk="1" hangingPunct="1">
              <a:defRPr sz="1200">
                <a:latin typeface="Arial" charset="0"/>
              </a:defRPr>
            </a:lvl1pPr>
          </a:lstStyle>
          <a:p>
            <a:pPr>
              <a:defRPr/>
            </a:pPr>
            <a:endParaRPr lang="en-US" altLang="ja-JP"/>
          </a:p>
        </p:txBody>
      </p:sp>
      <p:sp>
        <p:nvSpPr>
          <p:cNvPr id="11271" name="Rectangle 7"/>
          <p:cNvSpPr>
            <a:spLocks noGrp="1" noChangeArrowheads="1"/>
          </p:cNvSpPr>
          <p:nvPr>
            <p:ph type="sldNum" sz="quarter" idx="5"/>
          </p:nvPr>
        </p:nvSpPr>
        <p:spPr bwMode="auto">
          <a:xfrm>
            <a:off x="5588007" y="6397625"/>
            <a:ext cx="4276725" cy="336550"/>
          </a:xfrm>
          <a:prstGeom prst="rect">
            <a:avLst/>
          </a:prstGeom>
          <a:noFill/>
          <a:ln w="9525">
            <a:noFill/>
            <a:miter lim="800000"/>
            <a:headEnd/>
            <a:tailEnd/>
          </a:ln>
          <a:effectLst/>
        </p:spPr>
        <p:txBody>
          <a:bodyPr vert="horz" wrap="square" lIns="90507" tIns="45253" rIns="90507" bIns="45253" numCol="1" anchor="b" anchorCtr="0" compatLnSpc="1">
            <a:prstTxWarp prst="textNoShape">
              <a:avLst/>
            </a:prstTxWarp>
          </a:bodyPr>
          <a:lstStyle>
            <a:lvl1pPr algn="r" defTabSz="905481" eaLnBrk="1" hangingPunct="1">
              <a:defRPr sz="1200"/>
            </a:lvl1pPr>
          </a:lstStyle>
          <a:p>
            <a:pPr>
              <a:defRPr/>
            </a:pPr>
            <a:fld id="{087A2C61-9F62-4143-968E-E7C7F7FF1C2C}" type="slidenum">
              <a:rPr lang="en-US" altLang="ja-JP"/>
              <a:pPr>
                <a:defRPr/>
              </a:pPr>
              <a:t>‹#›</a:t>
            </a:fld>
            <a:endParaRPr lang="en-US" altLang="ja-JP"/>
          </a:p>
        </p:txBody>
      </p:sp>
    </p:spTree>
    <p:extLst>
      <p:ext uri="{BB962C8B-B14F-4D97-AF65-F5344CB8AC3E}">
        <p14:creationId xmlns:p14="http://schemas.microsoft.com/office/powerpoint/2010/main" val="8991422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7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00903" indent="-263236" defTabSz="8927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083068" indent="-207734" defTabSz="8927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20736" indent="-207734" defTabSz="8927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1958403" indent="-207734" defTabSz="8927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15101" indent="-207734" defTabSz="8927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871796" indent="-207734" defTabSz="8927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28493" indent="-207734" defTabSz="8927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785190" indent="-207734" defTabSz="8927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3949F6A9-A3E1-46FD-A3FD-8B620CA0CC37}" type="slidenum">
              <a:rPr lang="en-US" altLang="ja-JP" smtClean="0">
                <a:ea typeface="ＭＳ Ｐゴシック" panose="020B0600070205080204" pitchFamily="50" charset="-128"/>
              </a:rPr>
              <a:pPr>
                <a:spcBef>
                  <a:spcPct val="0"/>
                </a:spcBef>
              </a:pPr>
              <a:t>0</a:t>
            </a:fld>
            <a:endParaRPr lang="en-US" altLang="ja-JP">
              <a:ea typeface="ＭＳ Ｐゴシック" panose="020B0600070205080204" pitchFamily="50" charset="-128"/>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1458794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8" name="図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76" y="6709029"/>
            <a:ext cx="9921552" cy="128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グラフィックス 14"/>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035042" y="5724076"/>
            <a:ext cx="2133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テキスト ボックス 5"/>
          <p:cNvSpPr txBox="1"/>
          <p:nvPr userDrawn="1"/>
        </p:nvSpPr>
        <p:spPr>
          <a:xfrm>
            <a:off x="7041232" y="6669940"/>
            <a:ext cx="2084225" cy="215444"/>
          </a:xfrm>
          <a:prstGeom prst="rect">
            <a:avLst/>
          </a:prstGeom>
          <a:noFill/>
        </p:spPr>
        <p:txBody>
          <a:bodyPr wrap="square">
            <a:spAutoFit/>
          </a:bodyPr>
          <a:lstStyle/>
          <a:p>
            <a:pPr>
              <a:defRPr/>
            </a:pPr>
            <a:r>
              <a:rPr lang="en-US" altLang="ja-JP" sz="750" dirty="0">
                <a:solidFill>
                  <a:schemeClr val="bg1"/>
                </a:solidFill>
                <a:latin typeface="+mn-lt"/>
                <a:ea typeface="HGP創英角ｺﾞｼｯｸUB" panose="020B0900000000000000" pitchFamily="50" charset="-128"/>
              </a:rPr>
              <a:t>Copyright  ZIP-FM </a:t>
            </a:r>
            <a:r>
              <a:rPr lang="en-US" altLang="ja-JP" sz="750" dirty="0" err="1">
                <a:solidFill>
                  <a:schemeClr val="bg1"/>
                </a:solidFill>
                <a:latin typeface="+mn-lt"/>
                <a:ea typeface="HGP創英角ｺﾞｼｯｸUB" panose="020B0900000000000000" pitchFamily="50" charset="-128"/>
              </a:rPr>
              <a:t>inc</a:t>
            </a:r>
            <a:r>
              <a:rPr lang="en-US" altLang="ja-JP" sz="750" dirty="0">
                <a:solidFill>
                  <a:schemeClr val="bg1"/>
                </a:solidFill>
                <a:latin typeface="+mn-lt"/>
                <a:ea typeface="HGP創英角ｺﾞｼｯｸUB" panose="020B0900000000000000" pitchFamily="50" charset="-128"/>
              </a:rPr>
              <a:t> All Rights Reserved</a:t>
            </a:r>
            <a:endParaRPr lang="ja-JP" altLang="en-US" sz="750" dirty="0">
              <a:solidFill>
                <a:schemeClr val="bg1"/>
              </a:solidFill>
              <a:latin typeface="+mn-lt"/>
              <a:ea typeface="HGP創英角ｺﾞｼｯｸUB" panose="020B0900000000000000" pitchFamily="50" charset="-128"/>
            </a:endParaRPr>
          </a:p>
        </p:txBody>
      </p:sp>
      <p:sp>
        <p:nvSpPr>
          <p:cNvPr id="10" name="正方形/長方形 9"/>
          <p:cNvSpPr/>
          <p:nvPr userDrawn="1"/>
        </p:nvSpPr>
        <p:spPr>
          <a:xfrm>
            <a:off x="0" y="0"/>
            <a:ext cx="9906000" cy="6858000"/>
          </a:xfrm>
          <a:prstGeom prst="rect">
            <a:avLst/>
          </a:prstGeom>
          <a:noFill/>
          <a:ln w="762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92696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1600200"/>
            <a:ext cx="8915400"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84022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8"/>
            <a:ext cx="6534150" cy="5851525"/>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4205794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68655" y="2556512"/>
            <a:ext cx="7578090" cy="1764030"/>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37310" y="4663440"/>
            <a:ext cx="6240780" cy="2103120"/>
          </a:xfrm>
          <a:prstGeom prst="rect">
            <a:avLst/>
          </a:prstGeom>
        </p:spPr>
        <p:txBody>
          <a:bodyPr/>
          <a:lstStyle>
            <a:lvl1pPr marL="0" indent="0" algn="ctr">
              <a:buNone/>
              <a:defRPr>
                <a:solidFill>
                  <a:schemeClr val="tx1">
                    <a:tint val="75000"/>
                  </a:schemeClr>
                </a:solidFill>
              </a:defRPr>
            </a:lvl1pPr>
            <a:lvl2pPr marL="311079" indent="0" algn="ctr">
              <a:buNone/>
              <a:defRPr>
                <a:solidFill>
                  <a:schemeClr val="tx1">
                    <a:tint val="75000"/>
                  </a:schemeClr>
                </a:solidFill>
              </a:defRPr>
            </a:lvl2pPr>
            <a:lvl3pPr marL="622158" indent="0" algn="ctr">
              <a:buNone/>
              <a:defRPr>
                <a:solidFill>
                  <a:schemeClr val="tx1">
                    <a:tint val="75000"/>
                  </a:schemeClr>
                </a:solidFill>
              </a:defRPr>
            </a:lvl3pPr>
            <a:lvl4pPr marL="933237" indent="0" algn="ctr">
              <a:buNone/>
              <a:defRPr>
                <a:solidFill>
                  <a:schemeClr val="tx1">
                    <a:tint val="75000"/>
                  </a:schemeClr>
                </a:solidFill>
              </a:defRPr>
            </a:lvl4pPr>
            <a:lvl5pPr marL="1244316" indent="0" algn="ctr">
              <a:buNone/>
              <a:defRPr>
                <a:solidFill>
                  <a:schemeClr val="tx1">
                    <a:tint val="75000"/>
                  </a:schemeClr>
                </a:solidFill>
              </a:defRPr>
            </a:lvl5pPr>
            <a:lvl6pPr marL="1555394" indent="0" algn="ctr">
              <a:buNone/>
              <a:defRPr>
                <a:solidFill>
                  <a:schemeClr val="tx1">
                    <a:tint val="75000"/>
                  </a:schemeClr>
                </a:solidFill>
              </a:defRPr>
            </a:lvl6pPr>
            <a:lvl7pPr marL="1866473" indent="0" algn="ctr">
              <a:buNone/>
              <a:defRPr>
                <a:solidFill>
                  <a:schemeClr val="tx1">
                    <a:tint val="75000"/>
                  </a:schemeClr>
                </a:solidFill>
              </a:defRPr>
            </a:lvl7pPr>
            <a:lvl8pPr marL="2177552" indent="0" algn="ctr">
              <a:buNone/>
              <a:defRPr>
                <a:solidFill>
                  <a:schemeClr val="tx1">
                    <a:tint val="75000"/>
                  </a:schemeClr>
                </a:solidFill>
              </a:defRPr>
            </a:lvl8pPr>
            <a:lvl9pPr marL="2488631"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a:xfrm>
            <a:off x="446088" y="7627938"/>
            <a:ext cx="2079625" cy="438150"/>
          </a:xfrm>
          <a:prstGeom prst="rect">
            <a:avLst/>
          </a:prstGeom>
        </p:spPr>
        <p:txBody>
          <a:bodyPr/>
          <a:lstStyle>
            <a:lvl1pPr>
              <a:defRPr/>
            </a:lvl1pPr>
          </a:lstStyle>
          <a:p>
            <a:pPr>
              <a:defRPr/>
            </a:pPr>
            <a:fld id="{EC83580F-DBF0-42FB-A548-F3D5BBF22973}" type="datetime1">
              <a:rPr lang="zh-CN" altLang="en-US"/>
              <a:pPr>
                <a:defRPr/>
              </a:pPr>
              <a:t>2023/8/15</a:t>
            </a:fld>
            <a:endParaRPr lang="zh-CN" altLang="en-US"/>
          </a:p>
        </p:txBody>
      </p:sp>
      <p:sp>
        <p:nvSpPr>
          <p:cNvPr id="5" name="页脚占位符 4"/>
          <p:cNvSpPr>
            <a:spLocks noGrp="1"/>
          </p:cNvSpPr>
          <p:nvPr>
            <p:ph type="ftr" sz="quarter" idx="11"/>
          </p:nvPr>
        </p:nvSpPr>
        <p:spPr>
          <a:xfrm>
            <a:off x="3046413" y="7627938"/>
            <a:ext cx="2822575" cy="438150"/>
          </a:xfrm>
          <a:prstGeom prst="rect">
            <a:avLst/>
          </a:prstGeom>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a:xfrm>
            <a:off x="6389688" y="7627938"/>
            <a:ext cx="2079625" cy="438150"/>
          </a:xfrm>
          <a:prstGeom prst="rect">
            <a:avLst/>
          </a:prstGeom>
        </p:spPr>
        <p:txBody>
          <a:bodyPr/>
          <a:lstStyle>
            <a:lvl1pPr>
              <a:defRPr/>
            </a:lvl1pPr>
          </a:lstStyle>
          <a:p>
            <a:pPr>
              <a:defRPr/>
            </a:pPr>
            <a:fld id="{EC9AE678-B0B0-4A08-898C-631A70CFDFEC}" type="slidenum">
              <a:rPr lang="zh-CN" altLang="en-US"/>
              <a:pPr>
                <a:defRPr/>
              </a:pPr>
              <a:t>‹#›</a:t>
            </a:fld>
            <a:endParaRPr lang="zh-CN" altLang="en-US"/>
          </a:p>
        </p:txBody>
      </p:sp>
    </p:spTree>
    <p:extLst>
      <p:ext uri="{BB962C8B-B14F-4D97-AF65-F5344CB8AC3E}">
        <p14:creationId xmlns:p14="http://schemas.microsoft.com/office/powerpoint/2010/main" val="2750617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lang="ja-JP" altLang="en-US" dirty="0"/>
              <a:t>マスタ タイトルの書式設定</a:t>
            </a:r>
          </a:p>
        </p:txBody>
      </p:sp>
      <p:sp>
        <p:nvSpPr>
          <p:cNvPr id="3" name="コンテンツ プレースホルダ 2"/>
          <p:cNvSpPr>
            <a:spLocks noGrp="1"/>
          </p:cNvSpPr>
          <p:nvPr>
            <p:ph idx="1"/>
          </p:nvPr>
        </p:nvSpPr>
        <p:spPr>
          <a:xfrm>
            <a:off x="495300" y="1600200"/>
            <a:ext cx="8915400" cy="4525963"/>
          </a:xfrm>
          <a:prstGeom prst="rect">
            <a:avLst/>
          </a:prstGeo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934264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ja-JP" altLang="en-US" dirty="0"/>
              <a:t>マスタ タイトルの書式設定</a:t>
            </a:r>
          </a:p>
        </p:txBody>
      </p:sp>
      <p:sp>
        <p:nvSpPr>
          <p:cNvPr id="3" name="テキスト プレースホルダ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Tree>
    <p:extLst>
      <p:ext uri="{BB962C8B-B14F-4D97-AF65-F5344CB8AC3E}">
        <p14:creationId xmlns:p14="http://schemas.microsoft.com/office/powerpoint/2010/main" val="382954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lang="ja-JP" altLang="en-US" dirty="0"/>
              <a:t>マスタ タイトルの書式設定</a:t>
            </a:r>
          </a:p>
        </p:txBody>
      </p:sp>
      <p:sp>
        <p:nvSpPr>
          <p:cNvPr id="3" name="コンテンツ プレースホルダ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0693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326808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lang="ja-JP" altLang="en-US"/>
              <a:t>マスタ タイトルの書式設定</a:t>
            </a:r>
          </a:p>
        </p:txBody>
      </p:sp>
    </p:spTree>
    <p:extLst>
      <p:ext uri="{BB962C8B-B14F-4D97-AF65-F5344CB8AC3E}">
        <p14:creationId xmlns:p14="http://schemas.microsoft.com/office/powerpoint/2010/main" val="3688156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842197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2810696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1540523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1027" name="Picture 7"/>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124825" y="166688"/>
            <a:ext cx="15732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図 1"/>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flipV="1">
            <a:off x="0" y="822657"/>
            <a:ext cx="9906000" cy="61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正方形/長方形 2"/>
          <p:cNvSpPr/>
          <p:nvPr userDrawn="1"/>
        </p:nvSpPr>
        <p:spPr>
          <a:xfrm>
            <a:off x="0" y="0"/>
            <a:ext cx="9906000" cy="6858000"/>
          </a:xfrm>
          <a:prstGeom prst="rect">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 bg1="lt1" tx1="dk1" bg2="lt2" tx2="dk2" accent1="accent1" accent2="accent2" accent3="accent3" accent4="accent4" accent5="accent5" accent6="accent6" hlink="hlink" folHlink="folHlink"/>
  <p:sldLayoutIdLst>
    <p:sldLayoutId id="2147486635" r:id="rId1"/>
    <p:sldLayoutId id="2147486625" r:id="rId2"/>
    <p:sldLayoutId id="2147486626" r:id="rId3"/>
    <p:sldLayoutId id="2147486627" r:id="rId4"/>
    <p:sldLayoutId id="2147486628" r:id="rId5"/>
    <p:sldLayoutId id="2147486629" r:id="rId6"/>
    <p:sldLayoutId id="2147486630" r:id="rId7"/>
    <p:sldLayoutId id="2147486631" r:id="rId8"/>
    <p:sldLayoutId id="2147486632" r:id="rId9"/>
    <p:sldLayoutId id="2147486633" r:id="rId10"/>
    <p:sldLayoutId id="2147486634" r:id="rId11"/>
    <p:sldLayoutId id="2147486636"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descr="時計, 時間, メーター が含まれている画像&#10;&#10;自動的に生成された説明">
            <a:extLst>
              <a:ext uri="{FF2B5EF4-FFF2-40B4-BE49-F238E27FC236}">
                <a16:creationId xmlns:a16="http://schemas.microsoft.com/office/drawing/2014/main" id="{613E3438-1B83-97A8-AC98-39A87F2D9A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4039" y="1268760"/>
            <a:ext cx="3398400" cy="2124000"/>
          </a:xfrm>
          <a:prstGeom prst="rect">
            <a:avLst/>
          </a:prstGeom>
        </p:spPr>
      </p:pic>
      <p:graphicFrame>
        <p:nvGraphicFramePr>
          <p:cNvPr id="8" name="表 7"/>
          <p:cNvGraphicFramePr>
            <a:graphicFrameLocks noGrp="1"/>
          </p:cNvGraphicFramePr>
          <p:nvPr>
            <p:extLst>
              <p:ext uri="{D42A27DB-BD31-4B8C-83A1-F6EECF244321}">
                <p14:modId xmlns:p14="http://schemas.microsoft.com/office/powerpoint/2010/main" val="428911983"/>
              </p:ext>
            </p:extLst>
          </p:nvPr>
        </p:nvGraphicFramePr>
        <p:xfrm>
          <a:off x="416496" y="1196752"/>
          <a:ext cx="5400600" cy="4836488"/>
        </p:xfrm>
        <a:graphic>
          <a:graphicData uri="http://schemas.openxmlformats.org/drawingml/2006/table">
            <a:tbl>
              <a:tblPr firstRow="1" bandRow="1">
                <a:tableStyleId>{5940675A-B579-460E-94D1-54222C63F5DA}</a:tableStyleId>
              </a:tblPr>
              <a:tblGrid>
                <a:gridCol w="1350150">
                  <a:extLst>
                    <a:ext uri="{9D8B030D-6E8A-4147-A177-3AD203B41FA5}">
                      <a16:colId xmlns:a16="http://schemas.microsoft.com/office/drawing/2014/main" val="20000"/>
                    </a:ext>
                  </a:extLst>
                </a:gridCol>
                <a:gridCol w="4050450">
                  <a:extLst>
                    <a:ext uri="{9D8B030D-6E8A-4147-A177-3AD203B41FA5}">
                      <a16:colId xmlns:a16="http://schemas.microsoft.com/office/drawing/2014/main" val="20001"/>
                    </a:ext>
                  </a:extLst>
                </a:gridCol>
              </a:tblGrid>
              <a:tr h="360000">
                <a:tc>
                  <a:txBody>
                    <a:bodyPr/>
                    <a:lstStyle/>
                    <a:p>
                      <a:pPr algn="ctr"/>
                      <a:r>
                        <a:rPr kumimoji="1" lang="en-US" altLang="ja-JP" sz="1200" b="0" dirty="0">
                          <a:solidFill>
                            <a:schemeClr val="bg1"/>
                          </a:solidFill>
                          <a:latin typeface="+mn-ea"/>
                          <a:ea typeface="+mn-ea"/>
                        </a:rPr>
                        <a:t>PROGRAM</a:t>
                      </a:r>
                    </a:p>
                    <a:p>
                      <a:pPr algn="ctr"/>
                      <a:r>
                        <a:rPr kumimoji="1" lang="en-US" altLang="ja-JP" sz="1200" b="0" dirty="0">
                          <a:solidFill>
                            <a:schemeClr val="bg1"/>
                          </a:solidFill>
                          <a:latin typeface="+mn-ea"/>
                          <a:ea typeface="+mn-ea"/>
                        </a:rPr>
                        <a:t>CONCEPT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l"/>
                      <a:r>
                        <a:rPr kumimoji="1" lang="ja-JP" altLang="en-US" sz="1200" b="0" dirty="0">
                          <a:latin typeface="+mn-ea"/>
                          <a:ea typeface="+mn-ea"/>
                        </a:rPr>
                        <a:t>「</a:t>
                      </a:r>
                      <a:r>
                        <a:rPr kumimoji="1" lang="en-US" altLang="ja-JP" sz="1200" b="0" dirty="0">
                          <a:latin typeface="+mn-ea"/>
                          <a:ea typeface="+mn-ea"/>
                        </a:rPr>
                        <a:t>Limelight</a:t>
                      </a:r>
                      <a:r>
                        <a:rPr kumimoji="1" lang="ja-JP" altLang="en-US" sz="1200" b="0" dirty="0">
                          <a:latin typeface="+mn-ea"/>
                          <a:ea typeface="+mn-ea"/>
                        </a:rPr>
                        <a:t>」とは、舞台で使われるスポットライトの事。</a:t>
                      </a:r>
                    </a:p>
                    <a:p>
                      <a:pPr algn="l"/>
                      <a:r>
                        <a:rPr kumimoji="1" lang="ja-JP" altLang="en-US" sz="1200" b="0" dirty="0">
                          <a:latin typeface="+mn-ea"/>
                          <a:ea typeface="+mn-ea"/>
                        </a:rPr>
                        <a:t>この番組「</a:t>
                      </a:r>
                      <a:r>
                        <a:rPr kumimoji="1" lang="en-US" altLang="ja-JP" sz="1200" b="0" dirty="0">
                          <a:latin typeface="+mn-ea"/>
                          <a:ea typeface="+mn-ea"/>
                        </a:rPr>
                        <a:t>Limelight</a:t>
                      </a:r>
                      <a:r>
                        <a:rPr kumimoji="1" lang="ja-JP" altLang="en-US" sz="1200" b="0" dirty="0">
                          <a:latin typeface="+mn-ea"/>
                          <a:ea typeface="+mn-ea"/>
                        </a:rPr>
                        <a:t>」は、架空のスナック「</a:t>
                      </a:r>
                      <a:r>
                        <a:rPr kumimoji="1" lang="en-US" altLang="ja-JP" sz="1200" b="0" dirty="0">
                          <a:latin typeface="+mn-ea"/>
                          <a:ea typeface="+mn-ea"/>
                        </a:rPr>
                        <a:t>Limelight </a:t>
                      </a:r>
                      <a:r>
                        <a:rPr kumimoji="1" lang="ja-JP" altLang="en-US" sz="1200" b="0" dirty="0">
                          <a:latin typeface="+mn-ea"/>
                          <a:ea typeface="+mn-ea"/>
                        </a:rPr>
                        <a:t>～来夢来人（ライムライト</a:t>
                      </a:r>
                      <a:r>
                        <a:rPr kumimoji="1" lang="en-US" altLang="ja-JP" sz="1200" b="0" dirty="0">
                          <a:latin typeface="+mn-ea"/>
                          <a:ea typeface="+mn-ea"/>
                        </a:rPr>
                        <a:t>)</a:t>
                      </a:r>
                      <a:r>
                        <a:rPr kumimoji="1" lang="ja-JP" altLang="en-US" sz="1200" b="0" dirty="0">
                          <a:latin typeface="+mn-ea"/>
                          <a:ea typeface="+mn-ea"/>
                        </a:rPr>
                        <a:t>～」のマスターであるナビゲーターの鉄平が、毎回様々なジャンルのゲストを招き、ゲストの方の「現在」「過去」、そして「未来」の“夢”を鉄平流の切り口で探っていき、ゲストの方の人生の舞台にスポットライトを当てて照らしていく、明るく楽しいインタビュー番組です。</a:t>
                      </a:r>
                    </a:p>
                    <a:p>
                      <a:pPr algn="l"/>
                      <a:r>
                        <a:rPr kumimoji="1" lang="ja-JP" altLang="en-US" sz="1200" b="0" dirty="0">
                          <a:latin typeface="+mn-ea"/>
                          <a:ea typeface="+mn-ea"/>
                        </a:rPr>
                        <a:t>ゲストは、音楽アーティスト、タレントはもちろん、普段インタビューする側にいる</a:t>
                      </a:r>
                      <a:r>
                        <a:rPr kumimoji="1" lang="en-US" altLang="ja-JP" sz="1200" b="0" dirty="0">
                          <a:latin typeface="+mn-ea"/>
                          <a:ea typeface="+mn-ea"/>
                        </a:rPr>
                        <a:t>ZIP-FM</a:t>
                      </a:r>
                      <a:r>
                        <a:rPr kumimoji="1" lang="ja-JP" altLang="en-US" sz="1200" b="0" dirty="0">
                          <a:latin typeface="+mn-ea"/>
                          <a:ea typeface="+mn-ea"/>
                        </a:rPr>
                        <a:t>のナビゲーター、また企業の社長や飲食店のオーナーや芸術家など、東海エリアを中心に活躍する様々なジャンルの方を招いていきます。</a:t>
                      </a:r>
                    </a:p>
                    <a:p>
                      <a:pPr algn="l"/>
                      <a:r>
                        <a:rPr kumimoji="1" lang="ja-JP" altLang="en-US" sz="1200" b="0" dirty="0">
                          <a:latin typeface="+mn-ea"/>
                          <a:ea typeface="+mn-ea"/>
                        </a:rPr>
                        <a:t>また、番組の模様は、</a:t>
                      </a:r>
                      <a:r>
                        <a:rPr kumimoji="1" lang="en-US" altLang="ja-JP" sz="1200" b="0" dirty="0">
                          <a:latin typeface="+mn-ea"/>
                          <a:ea typeface="+mn-ea"/>
                        </a:rPr>
                        <a:t>ZIP-FM</a:t>
                      </a:r>
                      <a:r>
                        <a:rPr kumimoji="1" lang="ja-JP" altLang="en-US" sz="1200" b="0" dirty="0">
                          <a:latin typeface="+mn-ea"/>
                          <a:ea typeface="+mn-ea"/>
                        </a:rPr>
                        <a:t>のポッドキャスト・チャンネルでアーカイブしていきます。</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68000">
                <a:tc>
                  <a:txBody>
                    <a:bodyPr/>
                    <a:lstStyle/>
                    <a:p>
                      <a:pPr algn="ctr">
                        <a:lnSpc>
                          <a:spcPts val="1800"/>
                        </a:lnSpc>
                      </a:pPr>
                      <a:r>
                        <a:rPr lang="en-US" altLang="ja-JP" sz="1200" b="0" dirty="0">
                          <a:solidFill>
                            <a:schemeClr val="bg1"/>
                          </a:solidFill>
                          <a:latin typeface="+mn-ea"/>
                          <a:ea typeface="+mn-ea"/>
                        </a:rPr>
                        <a:t>NAVIGATOR</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l"/>
                      <a:r>
                        <a:rPr kumimoji="1" lang="ja-JP" altLang="en-US" sz="1200" b="0" dirty="0">
                          <a:latin typeface="+mn-ea"/>
                          <a:ea typeface="+mn-ea"/>
                        </a:rPr>
                        <a:t>鉄平</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60000">
                <a:tc>
                  <a:txBody>
                    <a:bodyPr/>
                    <a:lstStyle/>
                    <a:p>
                      <a:pPr algn="ctr">
                        <a:lnSpc>
                          <a:spcPts val="1800"/>
                        </a:lnSpc>
                      </a:pPr>
                      <a:r>
                        <a:rPr lang="en-US" altLang="ja-JP" sz="1200" b="0" dirty="0">
                          <a:solidFill>
                            <a:schemeClr val="bg1"/>
                          </a:solidFill>
                          <a:latin typeface="+mn-ea"/>
                          <a:ea typeface="+mn-ea"/>
                        </a:rPr>
                        <a:t>NAVIGATOR</a:t>
                      </a:r>
                    </a:p>
                    <a:p>
                      <a:pPr algn="ctr">
                        <a:lnSpc>
                          <a:spcPts val="1800"/>
                        </a:lnSpc>
                      </a:pPr>
                      <a:r>
                        <a:rPr lang="en-US" altLang="ja-JP" sz="1200" b="0" dirty="0">
                          <a:solidFill>
                            <a:schemeClr val="bg1"/>
                          </a:solidFill>
                          <a:latin typeface="+mn-ea"/>
                          <a:ea typeface="+mn-ea"/>
                        </a:rPr>
                        <a:t>PROFILE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nSpc>
                          <a:spcPts val="1800"/>
                        </a:lnSpc>
                      </a:pPr>
                      <a:r>
                        <a:rPr lang="en-US" altLang="ja-JP" sz="1200" b="0" dirty="0">
                          <a:solidFill>
                            <a:schemeClr val="tx1"/>
                          </a:solidFill>
                          <a:latin typeface="+mn-ea"/>
                          <a:ea typeface="+mn-ea"/>
                        </a:rPr>
                        <a:t>2000</a:t>
                      </a:r>
                      <a:r>
                        <a:rPr lang="ja-JP" altLang="en-US" sz="1200" b="0" dirty="0">
                          <a:solidFill>
                            <a:schemeClr val="tx1"/>
                          </a:solidFill>
                          <a:latin typeface="+mn-ea"/>
                          <a:ea typeface="+mn-ea"/>
                        </a:rPr>
                        <a:t>年、</a:t>
                      </a:r>
                      <a:r>
                        <a:rPr lang="en-US" altLang="ja-JP" sz="1200" b="0" dirty="0">
                          <a:solidFill>
                            <a:schemeClr val="tx1"/>
                          </a:solidFill>
                          <a:latin typeface="+mn-ea"/>
                          <a:ea typeface="+mn-ea"/>
                        </a:rPr>
                        <a:t>MTV JAPAN</a:t>
                      </a:r>
                      <a:r>
                        <a:rPr lang="ja-JP" altLang="en-US" sz="1200" b="0" dirty="0">
                          <a:solidFill>
                            <a:schemeClr val="tx1"/>
                          </a:solidFill>
                          <a:latin typeface="+mn-ea"/>
                          <a:ea typeface="+mn-ea"/>
                        </a:rPr>
                        <a:t>のメイン</a:t>
                      </a:r>
                      <a:r>
                        <a:rPr lang="en-US" altLang="ja-JP" sz="1200" b="0" dirty="0">
                          <a:solidFill>
                            <a:schemeClr val="tx1"/>
                          </a:solidFill>
                          <a:latin typeface="+mn-ea"/>
                          <a:ea typeface="+mn-ea"/>
                        </a:rPr>
                        <a:t>VJ</a:t>
                      </a:r>
                      <a:r>
                        <a:rPr lang="ja-JP" altLang="en-US" sz="1200" b="0" dirty="0">
                          <a:solidFill>
                            <a:schemeClr val="tx1"/>
                          </a:solidFill>
                          <a:latin typeface="+mn-ea"/>
                          <a:ea typeface="+mn-ea"/>
                        </a:rPr>
                        <a:t>として抜擢され、</a:t>
                      </a:r>
                    </a:p>
                    <a:p>
                      <a:pPr>
                        <a:lnSpc>
                          <a:spcPts val="1800"/>
                        </a:lnSpc>
                      </a:pPr>
                      <a:r>
                        <a:rPr lang="ja-JP" altLang="en-US" sz="1200" b="0" dirty="0">
                          <a:solidFill>
                            <a:schemeClr val="tx1"/>
                          </a:solidFill>
                          <a:latin typeface="+mn-ea"/>
                          <a:ea typeface="+mn-ea"/>
                        </a:rPr>
                        <a:t>音楽番組だけに留まらず映画専門番組の</a:t>
                      </a:r>
                      <a:r>
                        <a:rPr lang="en-US" altLang="ja-JP" sz="1200" b="0" dirty="0">
                          <a:solidFill>
                            <a:schemeClr val="tx1"/>
                          </a:solidFill>
                          <a:latin typeface="+mn-ea"/>
                          <a:ea typeface="+mn-ea"/>
                        </a:rPr>
                        <a:t>VJ</a:t>
                      </a:r>
                      <a:r>
                        <a:rPr lang="ja-JP" altLang="en-US" sz="1200" b="0" dirty="0">
                          <a:solidFill>
                            <a:schemeClr val="tx1"/>
                          </a:solidFill>
                          <a:latin typeface="+mn-ea"/>
                          <a:ea typeface="+mn-ea"/>
                        </a:rPr>
                        <a:t>としても活躍。</a:t>
                      </a:r>
                    </a:p>
                    <a:p>
                      <a:pPr>
                        <a:lnSpc>
                          <a:spcPts val="1800"/>
                        </a:lnSpc>
                      </a:pPr>
                      <a:r>
                        <a:rPr lang="en-US" altLang="ja-JP" sz="1200" b="0" dirty="0">
                          <a:solidFill>
                            <a:schemeClr val="tx1"/>
                          </a:solidFill>
                          <a:latin typeface="+mn-ea"/>
                          <a:ea typeface="+mn-ea"/>
                        </a:rPr>
                        <a:t>2006</a:t>
                      </a:r>
                      <a:r>
                        <a:rPr lang="ja-JP" altLang="en-US" sz="1200" b="0" dirty="0">
                          <a:solidFill>
                            <a:schemeClr val="tx1"/>
                          </a:solidFill>
                          <a:latin typeface="+mn-ea"/>
                          <a:ea typeface="+mn-ea"/>
                        </a:rPr>
                        <a:t>年</a:t>
                      </a:r>
                      <a:r>
                        <a:rPr lang="en-US" altLang="ja-JP" sz="1200" b="0" dirty="0">
                          <a:solidFill>
                            <a:schemeClr val="tx1"/>
                          </a:solidFill>
                          <a:latin typeface="+mn-ea"/>
                          <a:ea typeface="+mn-ea"/>
                        </a:rPr>
                        <a:t>4</a:t>
                      </a:r>
                      <a:r>
                        <a:rPr lang="ja-JP" altLang="en-US" sz="1200" b="0" dirty="0">
                          <a:solidFill>
                            <a:schemeClr val="tx1"/>
                          </a:solidFill>
                          <a:latin typeface="+mn-ea"/>
                          <a:ea typeface="+mn-ea"/>
                        </a:rPr>
                        <a:t>月より</a:t>
                      </a:r>
                      <a:r>
                        <a:rPr lang="en-US" altLang="ja-JP" sz="1200" b="0" dirty="0">
                          <a:solidFill>
                            <a:schemeClr val="tx1"/>
                          </a:solidFill>
                          <a:latin typeface="+mn-ea"/>
                          <a:ea typeface="+mn-ea"/>
                        </a:rPr>
                        <a:t>ZIP-FM</a:t>
                      </a:r>
                      <a:r>
                        <a:rPr lang="ja-JP" altLang="en-US" sz="1200" b="0" dirty="0">
                          <a:solidFill>
                            <a:schemeClr val="tx1"/>
                          </a:solidFill>
                          <a:latin typeface="+mn-ea"/>
                          <a:ea typeface="+mn-ea"/>
                        </a:rPr>
                        <a:t>「</a:t>
                      </a:r>
                      <a:r>
                        <a:rPr lang="en-US" altLang="ja-JP" sz="1200" b="0" dirty="0">
                          <a:solidFill>
                            <a:schemeClr val="tx1"/>
                          </a:solidFill>
                          <a:latin typeface="+mn-ea"/>
                          <a:ea typeface="+mn-ea"/>
                        </a:rPr>
                        <a:t>ZIP HOT 100</a:t>
                      </a:r>
                      <a:r>
                        <a:rPr lang="ja-JP" altLang="en-US" sz="1200" b="0" dirty="0">
                          <a:solidFill>
                            <a:schemeClr val="tx1"/>
                          </a:solidFill>
                          <a:latin typeface="+mn-ea"/>
                          <a:ea typeface="+mn-ea"/>
                        </a:rPr>
                        <a:t>」の ミュージック・ナビゲーターになる。</a:t>
                      </a:r>
                    </a:p>
                    <a:p>
                      <a:pPr>
                        <a:lnSpc>
                          <a:spcPts val="1800"/>
                        </a:lnSpc>
                      </a:pPr>
                      <a:r>
                        <a:rPr lang="en-US" altLang="ja-JP" sz="1200" b="0" dirty="0">
                          <a:solidFill>
                            <a:schemeClr val="tx1"/>
                          </a:solidFill>
                          <a:latin typeface="+mn-ea"/>
                          <a:ea typeface="+mn-ea"/>
                        </a:rPr>
                        <a:t>2012</a:t>
                      </a:r>
                      <a:r>
                        <a:rPr lang="ja-JP" altLang="en-US" sz="1200" b="0" dirty="0">
                          <a:solidFill>
                            <a:schemeClr val="tx1"/>
                          </a:solidFill>
                          <a:latin typeface="+mn-ea"/>
                          <a:ea typeface="+mn-ea"/>
                        </a:rPr>
                        <a:t>年</a:t>
                      </a:r>
                      <a:r>
                        <a:rPr lang="en-US" altLang="ja-JP" sz="1200" b="0" dirty="0">
                          <a:solidFill>
                            <a:schemeClr val="tx1"/>
                          </a:solidFill>
                          <a:latin typeface="+mn-ea"/>
                          <a:ea typeface="+mn-ea"/>
                        </a:rPr>
                        <a:t>4</a:t>
                      </a:r>
                      <a:r>
                        <a:rPr lang="ja-JP" altLang="en-US" sz="1200" b="0" dirty="0">
                          <a:solidFill>
                            <a:schemeClr val="tx1"/>
                          </a:solidFill>
                          <a:latin typeface="+mn-ea"/>
                          <a:ea typeface="+mn-ea"/>
                        </a:rPr>
                        <a:t>月より</a:t>
                      </a:r>
                      <a:r>
                        <a:rPr lang="en-US" altLang="ja-JP" sz="1200" b="0" dirty="0">
                          <a:solidFill>
                            <a:schemeClr val="tx1"/>
                          </a:solidFill>
                          <a:latin typeface="+mn-ea"/>
                          <a:ea typeface="+mn-ea"/>
                        </a:rPr>
                        <a:t>NHK </a:t>
                      </a:r>
                      <a:r>
                        <a:rPr lang="ja-JP" altLang="en-US" sz="1200" b="0" dirty="0">
                          <a:solidFill>
                            <a:schemeClr val="tx1"/>
                          </a:solidFill>
                          <a:latin typeface="+mn-ea"/>
                          <a:ea typeface="+mn-ea"/>
                        </a:rPr>
                        <a:t>名古屋で「</a:t>
                      </a:r>
                      <a:r>
                        <a:rPr lang="en-US" altLang="ja-JP" sz="1200" b="0" dirty="0" err="1">
                          <a:solidFill>
                            <a:schemeClr val="tx1"/>
                          </a:solidFill>
                          <a:latin typeface="+mn-ea"/>
                          <a:ea typeface="+mn-ea"/>
                        </a:rPr>
                        <a:t>Uta</a:t>
                      </a:r>
                      <a:r>
                        <a:rPr lang="en-US" altLang="ja-JP" sz="1200" b="0" dirty="0">
                          <a:solidFill>
                            <a:schemeClr val="tx1"/>
                          </a:solidFill>
                          <a:latin typeface="+mn-ea"/>
                          <a:ea typeface="+mn-ea"/>
                        </a:rPr>
                        <a:t>-Tube</a:t>
                      </a:r>
                      <a:r>
                        <a:rPr lang="ja-JP" altLang="en-US" sz="1200" b="0" dirty="0">
                          <a:solidFill>
                            <a:schemeClr val="tx1"/>
                          </a:solidFill>
                          <a:latin typeface="+mn-ea"/>
                          <a:ea typeface="+mn-ea"/>
                        </a:rPr>
                        <a:t>」の </a:t>
                      </a:r>
                      <a:r>
                        <a:rPr lang="en-US" altLang="ja-JP" sz="1200" b="0" dirty="0">
                          <a:solidFill>
                            <a:schemeClr val="tx1"/>
                          </a:solidFill>
                          <a:latin typeface="+mn-ea"/>
                          <a:ea typeface="+mn-ea"/>
                        </a:rPr>
                        <a:t>MC</a:t>
                      </a:r>
                      <a:r>
                        <a:rPr lang="ja-JP" altLang="en-US" sz="1200" b="0" dirty="0">
                          <a:solidFill>
                            <a:schemeClr val="tx1"/>
                          </a:solidFill>
                          <a:latin typeface="+mn-ea"/>
                          <a:ea typeface="+mn-ea"/>
                        </a:rPr>
                        <a:t>を担当するなど、多岐に渡り活躍中。</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bg1"/>
                          </a:solidFill>
                          <a:latin typeface="+mn-ea"/>
                          <a:ea typeface="+mn-ea"/>
                        </a:rPr>
                        <a:t>TARGET</a:t>
                      </a:r>
                    </a:p>
                  </a:txBody>
                  <a:tcPr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l"/>
                      <a:r>
                        <a:rPr kumimoji="1" lang="en-US" altLang="ja-JP" sz="1200" b="0" dirty="0">
                          <a:latin typeface="+mn-ea"/>
                          <a:ea typeface="+mn-ea"/>
                        </a:rPr>
                        <a:t>20</a:t>
                      </a:r>
                      <a:r>
                        <a:rPr kumimoji="1" lang="ja-JP" altLang="en-US" sz="1200" b="0" dirty="0">
                          <a:latin typeface="+mn-ea"/>
                          <a:ea typeface="+mn-ea"/>
                        </a:rPr>
                        <a:t>～</a:t>
                      </a:r>
                      <a:r>
                        <a:rPr kumimoji="1" lang="en-US" altLang="ja-JP" sz="1200" b="0" dirty="0">
                          <a:latin typeface="+mn-ea"/>
                          <a:ea typeface="+mn-ea"/>
                        </a:rPr>
                        <a:t>50</a:t>
                      </a:r>
                      <a:r>
                        <a:rPr kumimoji="1" lang="ja-JP" altLang="en-US" sz="1200" b="0" dirty="0">
                          <a:latin typeface="+mn-ea"/>
                          <a:ea typeface="+mn-ea"/>
                        </a:rPr>
                        <a:t>代　男・女</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5" name="テキスト ボックス 4"/>
          <p:cNvSpPr txBox="1"/>
          <p:nvPr/>
        </p:nvSpPr>
        <p:spPr>
          <a:xfrm>
            <a:off x="416496" y="127460"/>
            <a:ext cx="1976823" cy="646331"/>
          </a:xfrm>
          <a:prstGeom prst="rect">
            <a:avLst/>
          </a:prstGeom>
          <a:noFill/>
        </p:spPr>
        <p:txBody>
          <a:bodyPr wrap="none" rtlCol="0">
            <a:spAutoFit/>
          </a:bodyPr>
          <a:lstStyle/>
          <a:p>
            <a:r>
              <a:rPr lang="en-US" altLang="ja-JP" sz="3600" b="1" dirty="0">
                <a:latin typeface="+mj-ea"/>
                <a:ea typeface="+mj-ea"/>
              </a:rPr>
              <a:t>Limelight</a:t>
            </a:r>
            <a:endParaRPr kumimoji="1" lang="ja-JP" altLang="en-US" sz="3600" b="1" dirty="0">
              <a:latin typeface="+mj-ea"/>
              <a:ea typeface="+mj-ea"/>
            </a:endParaRPr>
          </a:p>
        </p:txBody>
      </p:sp>
      <p:sp>
        <p:nvSpPr>
          <p:cNvPr id="12" name="テキスト ボックス 11"/>
          <p:cNvSpPr txBox="1"/>
          <p:nvPr/>
        </p:nvSpPr>
        <p:spPr>
          <a:xfrm>
            <a:off x="5373596" y="219792"/>
            <a:ext cx="2291012" cy="461665"/>
          </a:xfrm>
          <a:prstGeom prst="rect">
            <a:avLst/>
          </a:prstGeom>
          <a:noFill/>
        </p:spPr>
        <p:txBody>
          <a:bodyPr wrap="none" rtlCol="0">
            <a:spAutoFit/>
          </a:bodyPr>
          <a:lstStyle/>
          <a:p>
            <a:pPr algn="ctr"/>
            <a:r>
              <a:rPr lang="en-US" altLang="ja-JP" sz="2400" dirty="0">
                <a:latin typeface="+mj-ea"/>
                <a:ea typeface="+mj-ea"/>
              </a:rPr>
              <a:t>Sat</a:t>
            </a:r>
            <a:r>
              <a:rPr kumimoji="1" lang="en-US" altLang="ja-JP" sz="2400" dirty="0">
                <a:latin typeface="+mj-ea"/>
                <a:ea typeface="+mj-ea"/>
              </a:rPr>
              <a:t> </a:t>
            </a:r>
            <a:r>
              <a:rPr lang="en-US" altLang="ja-JP" sz="2400" dirty="0">
                <a:latin typeface="+mj-ea"/>
                <a:ea typeface="+mj-ea"/>
              </a:rPr>
              <a:t>23:30-24:30</a:t>
            </a:r>
            <a:endParaRPr kumimoji="1" lang="ja-JP" altLang="en-US" sz="2400" dirty="0">
              <a:latin typeface="+mj-ea"/>
              <a:ea typeface="+mj-ea"/>
            </a:endParaRPr>
          </a:p>
        </p:txBody>
      </p:sp>
    </p:spTree>
    <p:extLst>
      <p:ext uri="{BB962C8B-B14F-4D97-AF65-F5344CB8AC3E}">
        <p14:creationId xmlns:p14="http://schemas.microsoft.com/office/powerpoint/2010/main" val="298557482"/>
      </p:ext>
    </p:extLst>
  </p:cSld>
  <p:clrMapOvr>
    <a:masterClrMapping/>
  </p:clrMapOvr>
</p:sld>
</file>

<file path=ppt/theme/theme1.xml><?xml version="1.0" encoding="utf-8"?>
<a:theme xmlns:a="http://schemas.openxmlformats.org/drawingml/2006/main" name="標準デザイン">
  <a:themeElements>
    <a:clrScheme name="ZIP COLOR1">
      <a:dk1>
        <a:sysClr val="windowText" lastClr="000000"/>
      </a:dk1>
      <a:lt1>
        <a:sysClr val="window" lastClr="FFFFFF"/>
      </a:lt1>
      <a:dk2>
        <a:srgbClr val="797B84"/>
      </a:dk2>
      <a:lt2>
        <a:srgbClr val="D8D8D8"/>
      </a:lt2>
      <a:accent1>
        <a:srgbClr val="EB6432"/>
      </a:accent1>
      <a:accent2>
        <a:srgbClr val="797B84"/>
      </a:accent2>
      <a:accent3>
        <a:srgbClr val="43AC77"/>
      </a:accent3>
      <a:accent4>
        <a:srgbClr val="B13483"/>
      </a:accent4>
      <a:accent5>
        <a:srgbClr val="79C6E7"/>
      </a:accent5>
      <a:accent6>
        <a:srgbClr val="F28B84"/>
      </a:accent6>
      <a:hlink>
        <a:srgbClr val="0070C0"/>
      </a:hlink>
      <a:folHlink>
        <a:srgbClr val="954F72"/>
      </a:folHlink>
    </a:clrScheme>
    <a:fontScheme name="固定フォント">
      <a:majorFont>
        <a:latin typeface="HGPｺﾞｼｯｸE"/>
        <a:ea typeface="HGPｺﾞｼｯｸE"/>
        <a:cs typeface=""/>
      </a:majorFont>
      <a:minorFont>
        <a:latin typeface="HGPｺﾞｼｯｸE"/>
        <a:ea typeface="HGPｺﾞｼｯｸ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43440</TotalTime>
  <Words>253</Words>
  <Application>Microsoft Office PowerPoint</Application>
  <PresentationFormat>A4 210 x 297 mm</PresentationFormat>
  <Paragraphs>19</Paragraphs>
  <Slides>1</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vt:i4>
      </vt:variant>
    </vt:vector>
  </HeadingPairs>
  <TitlesOfParts>
    <vt:vector size="4" baseType="lpstr">
      <vt:lpstr>HGPｺﾞｼｯｸE</vt:lpstr>
      <vt:lpstr>Arial</vt:lpstr>
      <vt:lpstr>標準デザイン</vt:lpstr>
      <vt:lpstr>PowerPoint プレゼンテーション</vt:lpstr>
    </vt:vector>
  </TitlesOfParts>
  <Company>ZIP-FM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pcfln168</dc:creator>
  <cp:lastModifiedBy>ZIP-FM</cp:lastModifiedBy>
  <cp:revision>2299</cp:revision>
  <cp:lastPrinted>2022-01-27T06:52:39Z</cp:lastPrinted>
  <dcterms:created xsi:type="dcterms:W3CDTF">2002-09-26T02:44:22Z</dcterms:created>
  <dcterms:modified xsi:type="dcterms:W3CDTF">2023-08-15T06:54:31Z</dcterms:modified>
  <cp:contentStatus/>
</cp:coreProperties>
</file>