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773125"/>
              </p:ext>
            </p:extLst>
          </p:nvPr>
        </p:nvGraphicFramePr>
        <p:xfrm>
          <a:off x="416496" y="1196752"/>
          <a:ext cx="5274440" cy="487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陽が沈み切る前に現れる幻想的な空の色を楽しめる時間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“MAGIC HOUR”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に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、最新の音楽と気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になるニュース・トピックス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を詰め込んだプログラム。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毎日ミュージシャンゲストを迎えて、高木マーガレットが魅力に迫ったり、音楽ニュースを紹介したりしながら「今聞いて欲しい音楽」をたっぷりオンエア。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家路に向かう渋滞に巻き込まれる時間に魔法をかけ、素敵なひとときを演出します。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(JAM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：詰める・セッション・好きな曲・好きなもの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高木マーガレット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アメリカハワイ州ホノルル生まれ～テキサス州ダラス育ち。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日本のラジオ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やアナウンサーに憧れ、高校から単身日本へ。大学在学中に、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bayfm78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の女子学生だけで創るラジオ番組にて、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DJ&amp;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レポーターとして出演。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国際基督教大学教養学部卒業。</a:t>
                      </a: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大学卒業後、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年静岡放送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(SBS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テレビ・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SBS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ラジオ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アナウンサーとして活躍。</a:t>
                      </a:r>
                    </a:p>
                    <a:p>
                      <a:pPr algn="just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年度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ミュージック・ナビゲーター・オーディション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通過。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@MagicJam778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17,854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558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>
                <a:latin typeface="+mj-ea"/>
                <a:ea typeface="+mj-ea"/>
              </a:rPr>
              <a:t>MAGIC JAM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35364" y="219792"/>
            <a:ext cx="2967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Mon-Thu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16:30-19:00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524" y="1264582"/>
            <a:ext cx="3456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43809</TotalTime>
  <Words>209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2308</cp:revision>
  <cp:lastPrinted>2022-01-27T06:52:39Z</cp:lastPrinted>
  <dcterms:created xsi:type="dcterms:W3CDTF">2002-09-26T02:44:22Z</dcterms:created>
  <dcterms:modified xsi:type="dcterms:W3CDTF">2023-08-15T06:08:16Z</dcterms:modified>
  <cp:contentStatus/>
</cp:coreProperties>
</file>