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6" d="100"/>
          <a:sy n="116" d="100"/>
        </p:scale>
        <p:origin x="1128" y="102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504" y="241484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 smtClean="0">
                <a:latin typeface="+mn-ea"/>
                <a:ea typeface="+mn-ea"/>
              </a:rPr>
              <a:t>呂布 カルマ</a:t>
            </a:r>
            <a:endParaRPr lang="ja-JP" altLang="en-US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05037"/>
              </p:ext>
            </p:extLst>
          </p:nvPr>
        </p:nvGraphicFramePr>
        <p:xfrm>
          <a:off x="560512" y="1052736"/>
          <a:ext cx="5369435" cy="3879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3580"/>
                <a:gridCol w="1795052"/>
                <a:gridCol w="231080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1983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兵庫県生まれ　大阪府育ち</a:t>
                      </a:r>
                      <a:endParaRPr kumimoji="1" lang="zh-TW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グラビアディガー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ラップのプロ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年：トラックメイカーの鷹の目とともにレーベル・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JET CITY PEOPLE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を設立。</a:t>
                      </a:r>
                      <a:endParaRPr kumimoji="1" lang="en-US" altLang="ja-JP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年～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年：テレビ朝日系「フリースタイルダンジョン」に“モンスター”として出演。</a:t>
                      </a:r>
                      <a:endParaRPr kumimoji="1" lang="en-US" altLang="ja-JP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ジャパンの全国キャンペーン広告「寛容ラップ」が話題となり、各メディアへの出演が増えた。</a:t>
                      </a:r>
                      <a:endParaRPr kumimoji="1" lang="ja-JP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568929"/>
              </p:ext>
            </p:extLst>
          </p:nvPr>
        </p:nvGraphicFramePr>
        <p:xfrm>
          <a:off x="560512" y="4941168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2918361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Yakamashiwa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249,000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@ryoff000karma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118,000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824" y="44624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 smtClean="0">
                <a:latin typeface="+mn-ea"/>
                <a:ea typeface="+mn-ea"/>
              </a:rPr>
              <a:t>りょふ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2920" y="50141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 smtClean="0">
                <a:latin typeface="+mn-ea"/>
                <a:ea typeface="+mn-ea"/>
              </a:rPr>
              <a:t>かるま</a:t>
            </a:r>
            <a:endParaRPr lang="ja-JP" altLang="en-US" sz="1200" dirty="0">
              <a:latin typeface="+mn-ea"/>
              <a:ea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00" y="1124744"/>
            <a:ext cx="288032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43338</TotalTime>
  <Words>118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2274</cp:revision>
  <cp:lastPrinted>2022-01-27T06:52:39Z</cp:lastPrinted>
  <dcterms:created xsi:type="dcterms:W3CDTF">2002-09-26T02:44:22Z</dcterms:created>
  <dcterms:modified xsi:type="dcterms:W3CDTF">2024-08-16T06:46:59Z</dcterms:modified>
  <cp:contentStatus/>
</cp:coreProperties>
</file>