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116" d="100"/>
          <a:sy n="116" d="100"/>
        </p:scale>
        <p:origin x="1128" y="102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2025/2/5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504" y="241484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 smtClean="0">
                <a:latin typeface="+mn-ea"/>
                <a:ea typeface="+mn-ea"/>
              </a:rPr>
              <a:t>呂布 カルマ</a:t>
            </a:r>
            <a:endParaRPr lang="ja-JP" altLang="en-US" sz="2800" dirty="0">
              <a:latin typeface="+mn-ea"/>
              <a:ea typeface="+mn-ea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20128"/>
              </p:ext>
            </p:extLst>
          </p:nvPr>
        </p:nvGraphicFramePr>
        <p:xfrm>
          <a:off x="560512" y="1052736"/>
          <a:ext cx="5904656" cy="439248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9533"/>
                <a:gridCol w="1973981"/>
                <a:gridCol w="2541142"/>
              </a:tblGrid>
              <a:tr h="40764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1983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07646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兵庫県生まれ　大阪府育ち　　名古屋在住</a:t>
                      </a:r>
                      <a:endParaRPr kumimoji="1" lang="zh-TW" altLang="en-US" sz="1200" b="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2993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  <a:endParaRPr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グラビアディガー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2796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ラップのプロ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076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lang="ja-JP" altLang="en-US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46073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2010</a:t>
                      </a:r>
                      <a:r>
                        <a:rPr kumimoji="1" lang="ja-JP" alt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年：トラックメイカーの鷹の目とともにレーベル・</a:t>
                      </a:r>
                      <a:r>
                        <a:rPr kumimoji="1" lang="en-US" altLang="ja-JP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JET CITY PEOPLE</a:t>
                      </a:r>
                      <a:r>
                        <a:rPr kumimoji="1" lang="ja-JP" alt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を設立。</a:t>
                      </a:r>
                      <a:endParaRPr kumimoji="1" lang="en-US" altLang="ja-JP" sz="12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1" lang="en-US" altLang="ja-JP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2017</a:t>
                      </a:r>
                      <a:r>
                        <a:rPr kumimoji="1" lang="ja-JP" alt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年～</a:t>
                      </a:r>
                      <a:r>
                        <a:rPr kumimoji="1" lang="en-US" altLang="ja-JP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2020</a:t>
                      </a:r>
                      <a:r>
                        <a:rPr kumimoji="1" lang="ja-JP" alt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年：テレビ朝日系「フリースタイルダンジョン」に“モンスター”として出演。</a:t>
                      </a:r>
                      <a:endParaRPr kumimoji="1" lang="en-US" altLang="ja-JP" sz="1200" b="0" i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kumimoji="1" lang="en-US" altLang="ja-JP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2022</a:t>
                      </a:r>
                      <a:r>
                        <a:rPr kumimoji="1" lang="ja-JP" alt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年：</a:t>
                      </a:r>
                      <a:r>
                        <a:rPr kumimoji="1" lang="en-US" altLang="ja-JP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</a:t>
                      </a:r>
                      <a:r>
                        <a:rPr kumimoji="1" lang="ja-JP" altLang="en-US" sz="12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ジャパンの全国キャンペーン広告「寛容ラップ」が話題となり、各メディアへの出演が増えた。</a:t>
                      </a:r>
                      <a:endParaRPr kumimoji="1" lang="ja-JP" altLang="en-US" sz="1200" b="0" dirty="0" smtClean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65091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2019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ja-JP" altLang="en-US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918252"/>
              </p:ext>
            </p:extLst>
          </p:nvPr>
        </p:nvGraphicFramePr>
        <p:xfrm>
          <a:off x="560512" y="5444546"/>
          <a:ext cx="4608512" cy="6487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9714"/>
                <a:gridCol w="3218798"/>
              </a:tblGrid>
              <a:tr h="6487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Yakamashiwa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249,000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</a:t>
                      </a:r>
                    </a:p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@ryoff000karma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118,000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12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824" y="44624"/>
            <a:ext cx="7920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200" dirty="0" smtClean="0">
                <a:latin typeface="+mn-ea"/>
                <a:ea typeface="+mn-ea"/>
              </a:rPr>
              <a:t>りょふ</a:t>
            </a:r>
            <a:endParaRPr lang="ja-JP" altLang="en-US" sz="1200" dirty="0">
              <a:latin typeface="+mn-ea"/>
              <a:ea typeface="+mn-ea"/>
            </a:endParaRPr>
          </a:p>
        </p:txBody>
      </p:sp>
      <p:sp>
        <p:nvSpPr>
          <p:cNvPr id="13" name="Text Box 2">
            <a:extLst>
              <a:ext uri="{FF2B5EF4-FFF2-40B4-BE49-F238E27FC236}">
                <a16:creationId xmlns:a16="http://schemas.microsoft.com/office/drawing/2014/main" xmlns="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2920" y="50141"/>
            <a:ext cx="79208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1200" dirty="0" smtClean="0">
                <a:latin typeface="+mn-ea"/>
                <a:ea typeface="+mn-ea"/>
              </a:rPr>
              <a:t>かるま</a:t>
            </a:r>
            <a:endParaRPr lang="ja-JP" altLang="en-US" sz="1200" dirty="0">
              <a:latin typeface="+mn-ea"/>
              <a:ea typeface="+mn-ea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3200" y="1124744"/>
            <a:ext cx="2880320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43338</TotalTime>
  <Words>118</Words>
  <Application>Microsoft Office PowerPoint</Application>
  <PresentationFormat>A4 210 x 297 mm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help</cp:lastModifiedBy>
  <cp:revision>2276</cp:revision>
  <cp:lastPrinted>2022-01-27T06:52:39Z</cp:lastPrinted>
  <dcterms:created xsi:type="dcterms:W3CDTF">2002-09-26T02:44:22Z</dcterms:created>
  <dcterms:modified xsi:type="dcterms:W3CDTF">2025-02-05T09:09:17Z</dcterms:modified>
  <cp:contentStatus/>
</cp:coreProperties>
</file>