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9" d="100"/>
          <a:sy n="89" d="100"/>
        </p:scale>
        <p:origin x="1022" y="6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kkyhvsfgnudswk4/MaRuRiDEMO_6min_edit.mp3?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=""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 err="1" smtClean="0">
                <a:latin typeface="+mn-ea"/>
                <a:ea typeface="+mn-ea"/>
              </a:rPr>
              <a:t>まるり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57650"/>
              </p:ext>
            </p:extLst>
          </p:nvPr>
        </p:nvGraphicFramePr>
        <p:xfrm>
          <a:off x="200472" y="980727"/>
          <a:ext cx="5455151" cy="5680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0930"/>
                <a:gridCol w="1497929"/>
                <a:gridCol w="2596292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1997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 smtClean="0">
                          <a:latin typeface="+mn-lt"/>
                          <a:ea typeface="+mn-ea"/>
                        </a:rPr>
                        <a:t>福岡県 春日市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639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カメラ、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FEELCYCLE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56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モノマネ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2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幼少期から高校 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3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年生まで合唱団に所属。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声楽を学びながら音楽と隣り合わせの生活を送り、</a:t>
                      </a:r>
                      <a:endParaRPr kumimoji="1"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数々のステージに出演。</a:t>
                      </a: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2018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 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4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月より男女デュオ「まるりとりゅうが」として活動。</a:t>
                      </a: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2022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 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4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月からはソロ・アーティストとして始動し、</a:t>
                      </a: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5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月に優里作詞・作曲の 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en" altLang="ja-JP" sz="1200" dirty="0" smtClean="0">
                          <a:latin typeface="+mn-lt"/>
                          <a:ea typeface="+mn-ea"/>
                        </a:rPr>
                        <a:t>st Digital Single</a:t>
                      </a:r>
                      <a:r>
                        <a:rPr kumimoji="1" lang="ja-JP" altLang="en" sz="1200" dirty="0" smtClean="0"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好きだよ」で</a:t>
                      </a:r>
                      <a:endParaRPr kumimoji="1"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ソロデビュー。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抜群の歌唱力はもちろん、動画やインスタライブで見せる、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飾らず親しみやすいキャラクターと愛らしいルックスで、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同世代の男女からの絶大な支持を集めている。</a:t>
                      </a: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8/31(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水 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) 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に配信リリースした「ホントの私」で、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ビクターエンタテインメントからメジャーデビュー。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3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月～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GENZ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」＜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Wed&amp;Thu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DRAMA QUEEN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Twitter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@marurin0304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95,485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@</a:t>
                      </a:r>
                      <a:r>
                        <a:rPr kumimoji="1" lang="en-US" altLang="ja-JP" sz="1200" dirty="0" err="1" smtClean="0">
                          <a:latin typeface="+mn-lt"/>
                          <a:ea typeface="+mn-ea"/>
                        </a:rPr>
                        <a:t>maruridayo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119,000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 err="1" smtClean="0">
                          <a:latin typeface="+mn-lt"/>
                          <a:ea typeface="+mn-ea"/>
                        </a:rPr>
                        <a:t>TikTok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@maruri_0304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194,100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YouTube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：まるり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Official Channel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 smtClean="0">
                          <a:latin typeface="+mn-lt"/>
                          <a:ea typeface="+mn-ea"/>
                        </a:rPr>
                        <a:t>69,600</a:t>
                      </a:r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人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03321"/>
              </p:ext>
            </p:extLst>
          </p:nvPr>
        </p:nvGraphicFramePr>
        <p:xfrm>
          <a:off x="6175573" y="4077112"/>
          <a:ext cx="363600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376000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 smtClean="0">
                          <a:latin typeface="+mn-ea"/>
                          <a:ea typeface="+mn-ea"/>
                          <a:hlinkClick r:id="rId3"/>
                        </a:rPr>
                        <a:t>https://www.dropbox.com/s/kkyhvsfgnudswk4/MaRuRiDEMO_6min_edit.mp3?dl=0</a:t>
                      </a:r>
                      <a:r>
                        <a:rPr kumimoji="1" lang="en-US" altLang="ja-JP" sz="700" b="0" dirty="0" smtClean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7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31" y="4437112"/>
            <a:ext cx="1641600" cy="16416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6775" y="1052736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43247</TotalTime>
  <Words>208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y.yamauchi</cp:lastModifiedBy>
  <cp:revision>2273</cp:revision>
  <cp:lastPrinted>2022-01-27T06:52:39Z</cp:lastPrinted>
  <dcterms:created xsi:type="dcterms:W3CDTF">2002-09-26T02:44:22Z</dcterms:created>
  <dcterms:modified xsi:type="dcterms:W3CDTF">2023-03-07T06:19:28Z</dcterms:modified>
  <cp:contentStatus/>
</cp:coreProperties>
</file>