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89" d="100"/>
          <a:sy n="89" d="100"/>
        </p:scale>
        <p:origin x="1022" y="62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/kkyhvsfgnudswk4/MaRuRiDEMO_6min_edit.mp3?dl=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=""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640"/>
            <a:ext cx="990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 err="1" smtClean="0">
                <a:latin typeface="+mn-ea"/>
                <a:ea typeface="+mn-ea"/>
              </a:rPr>
              <a:t>まるり</a:t>
            </a:r>
            <a:endParaRPr lang="en-US" altLang="ja-JP" sz="2800" dirty="0">
              <a:latin typeface="+mn-ea"/>
              <a:ea typeface="+mn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657650"/>
              </p:ext>
            </p:extLst>
          </p:nvPr>
        </p:nvGraphicFramePr>
        <p:xfrm>
          <a:off x="200472" y="980727"/>
          <a:ext cx="5455151" cy="5680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0930"/>
                <a:gridCol w="1497929"/>
                <a:gridCol w="2596292"/>
              </a:tblGrid>
              <a:tr h="4320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生年月日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1997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3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4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出身地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sz="1200" dirty="0" smtClean="0">
                          <a:latin typeface="+mn-lt"/>
                          <a:ea typeface="+mn-ea"/>
                        </a:rPr>
                        <a:t>福岡県 春日市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0639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趣味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カメラ、</a:t>
                      </a:r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FEELCYCLE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856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モノマネ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2022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4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245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幼少期から高校 </a:t>
                      </a:r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3 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年生まで合唱団に所属。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声楽を学びながら音楽と隣り合わせの生活を送り、</a:t>
                      </a:r>
                      <a:endParaRPr kumimoji="1" lang="en-US" altLang="ja-JP" sz="1200" dirty="0" smtClean="0">
                        <a:latin typeface="+mn-lt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数々のステージに出演。</a:t>
                      </a:r>
                    </a:p>
                    <a:p>
                      <a:pPr algn="l"/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2018 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年 </a:t>
                      </a:r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4 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月より男女デュオ「まるりとりゅうが」として活動。</a:t>
                      </a:r>
                    </a:p>
                    <a:p>
                      <a:pPr algn="l"/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2022 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年 </a:t>
                      </a:r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4 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月からはソロ・アーティストとして始動し、</a:t>
                      </a:r>
                    </a:p>
                    <a:p>
                      <a:pPr algn="l"/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5 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月に優里作詞・作曲の </a:t>
                      </a:r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1</a:t>
                      </a:r>
                      <a:r>
                        <a:rPr kumimoji="1" lang="en" altLang="ja-JP" sz="1200" dirty="0" smtClean="0">
                          <a:latin typeface="+mn-lt"/>
                          <a:ea typeface="+mn-ea"/>
                        </a:rPr>
                        <a:t>st Digital Single</a:t>
                      </a:r>
                      <a:r>
                        <a:rPr kumimoji="1" lang="ja-JP" altLang="en" sz="1200" dirty="0" smtClean="0">
                          <a:latin typeface="+mn-lt"/>
                          <a:ea typeface="+mn-ea"/>
                        </a:rPr>
                        <a:t>「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好きだよ」で</a:t>
                      </a:r>
                      <a:endParaRPr kumimoji="1" lang="en-US" altLang="ja-JP" sz="1200" dirty="0" smtClean="0">
                        <a:latin typeface="+mn-lt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ソロデビュー。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抜群の歌唱力はもちろん、動画やインスタライブで見せる、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飾らず親しみやすいキャラクターと愛らしいルックスで、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同世代の男女からの絶大な支持を集めている。</a:t>
                      </a:r>
                    </a:p>
                    <a:p>
                      <a:pPr algn="l"/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2022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8/31( 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水 </a:t>
                      </a:r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) 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に配信リリースした「ホントの私」で、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ビクターエンタテインメントからメジャーデビュー。</a:t>
                      </a: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831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ナビゲーター</a:t>
                      </a:r>
                      <a:endParaRPr kumimoji="1" lang="en-US" altLang="ja-JP" sz="1200" b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2022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4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月～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「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GENZ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」＜</a:t>
                      </a:r>
                      <a:r>
                        <a:rPr kumimoji="1" lang="en-US" altLang="ja-JP" sz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Wed&amp;Thu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＞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「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DRAMA QUEEN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SNS</a:t>
                      </a:r>
                      <a:endParaRPr kumimoji="1" lang="ja-JP" altLang="en-US" sz="1200" b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Twitter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：</a:t>
                      </a:r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@marurin0304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／</a:t>
                      </a:r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95,485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人</a:t>
                      </a:r>
                      <a:endParaRPr kumimoji="1" lang="en-US" altLang="ja-JP" sz="1200" dirty="0" smtClean="0">
                        <a:latin typeface="+mn-lt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Instagram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：</a:t>
                      </a:r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@</a:t>
                      </a:r>
                      <a:r>
                        <a:rPr kumimoji="1" lang="en-US" altLang="ja-JP" sz="1200" dirty="0" err="1" smtClean="0">
                          <a:latin typeface="+mn-lt"/>
                          <a:ea typeface="+mn-ea"/>
                        </a:rPr>
                        <a:t>maruridayo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／</a:t>
                      </a:r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119,000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人</a:t>
                      </a:r>
                      <a:endParaRPr kumimoji="1" lang="en-US" altLang="ja-JP" sz="1200" dirty="0" smtClean="0">
                        <a:latin typeface="+mn-lt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dirty="0" err="1" smtClean="0">
                          <a:latin typeface="+mn-lt"/>
                          <a:ea typeface="+mn-ea"/>
                        </a:rPr>
                        <a:t>TikTok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：</a:t>
                      </a:r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@maruri_0304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／</a:t>
                      </a:r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194,100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人</a:t>
                      </a:r>
                      <a:endParaRPr kumimoji="1" lang="en-US" altLang="ja-JP" sz="1200" dirty="0" smtClean="0">
                        <a:latin typeface="+mn-lt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YouTube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：まるり</a:t>
                      </a:r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Official Channel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／</a:t>
                      </a:r>
                      <a:r>
                        <a:rPr kumimoji="1" lang="en-US" altLang="ja-JP" sz="1200" dirty="0" smtClean="0">
                          <a:latin typeface="+mn-lt"/>
                          <a:ea typeface="+mn-ea"/>
                        </a:rPr>
                        <a:t>69,600</a:t>
                      </a:r>
                      <a:r>
                        <a:rPr kumimoji="1" lang="ja-JP" altLang="en-US" sz="1200" dirty="0" smtClean="0">
                          <a:latin typeface="+mn-lt"/>
                          <a:ea typeface="+mn-ea"/>
                        </a:rPr>
                        <a:t>人</a:t>
                      </a:r>
                      <a:endParaRPr kumimoji="1" lang="ja-JP" altLang="en-US" sz="12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003321"/>
              </p:ext>
            </p:extLst>
          </p:nvPr>
        </p:nvGraphicFramePr>
        <p:xfrm>
          <a:off x="6175573" y="4077112"/>
          <a:ext cx="3636000" cy="3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/>
                <a:gridCol w="2376000"/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ボイスサンプル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700" b="0" dirty="0" smtClean="0">
                          <a:latin typeface="+mn-ea"/>
                          <a:ea typeface="+mn-ea"/>
                          <a:hlinkClick r:id="rId3"/>
                        </a:rPr>
                        <a:t>https://www.dropbox.com/s/kkyhvsfgnudswk4/MaRuRiDEMO_6min_edit.mp3?dl=0</a:t>
                      </a:r>
                      <a:r>
                        <a:rPr kumimoji="1" lang="en-US" altLang="ja-JP" sz="700" b="0" dirty="0" smtClean="0">
                          <a:latin typeface="+mn-ea"/>
                          <a:ea typeface="+mn-ea"/>
                        </a:rPr>
                        <a:t> </a:t>
                      </a:r>
                      <a:endParaRPr kumimoji="1" lang="ja-JP" altLang="en-US" sz="700" b="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231" y="4437112"/>
            <a:ext cx="1641600" cy="164160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66775" y="1052736"/>
            <a:ext cx="336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43247</TotalTime>
  <Words>208</Words>
  <Application>Microsoft Office PowerPoint</Application>
  <PresentationFormat>A4 210 x 297 mm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y.yamauchi</cp:lastModifiedBy>
  <cp:revision>2273</cp:revision>
  <cp:lastPrinted>2022-01-27T06:52:39Z</cp:lastPrinted>
  <dcterms:created xsi:type="dcterms:W3CDTF">2002-09-26T02:44:22Z</dcterms:created>
  <dcterms:modified xsi:type="dcterms:W3CDTF">2023-03-07T06:19:28Z</dcterms:modified>
  <cp:contentStatus/>
</cp:coreProperties>
</file>