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984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79173"/>
              </p:ext>
            </p:extLst>
          </p:nvPr>
        </p:nvGraphicFramePr>
        <p:xfrm>
          <a:off x="416496" y="1532904"/>
          <a:ext cx="5040000" cy="4115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日曜日の夕方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時からの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時間は最高の音楽の波をお届けする「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SUNDAY AWESOME WAVE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行楽の帰りの車の中にぴったりな、世代を超えた最高の音楽をお届け致します。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神原真理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大阪芸術大学演劇コースを卒業。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ユニバーサル・スタジオ・ジャパン　ショー出演、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大阪寝屋川ミュージカル出演など、役者活動と並行して、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ラジオ・パーソナリティを目指す。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ミュージック・ナビゲーター・コンテスト」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優秀賞受賞。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ミュージック・ナビゲーター・オーディション」通過。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～４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代　男・女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zip_saw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6,241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89014"/>
            <a:ext cx="4418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j-ea"/>
                <a:ea typeface="+mj-ea"/>
              </a:rPr>
              <a:t>SUNDAY AWESOME WAVE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8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Sun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16:00-18:00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F330CF4-2E78-34F4-E537-8FCA05195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793" y="1532904"/>
            <a:ext cx="3627711" cy="22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43357</TotalTime>
  <Words>138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2306</cp:revision>
  <cp:lastPrinted>2022-01-27T06:52:39Z</cp:lastPrinted>
  <dcterms:created xsi:type="dcterms:W3CDTF">2002-09-26T02:44:22Z</dcterms:created>
  <dcterms:modified xsi:type="dcterms:W3CDTF">2024-03-27T09:41:43Z</dcterms:modified>
  <cp:contentStatus/>
</cp:coreProperties>
</file>