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71" d="100"/>
          <a:sy n="71" d="100"/>
        </p:scale>
        <p:origin x="384" y="60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2025/3/31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534337"/>
              </p:ext>
            </p:extLst>
          </p:nvPr>
        </p:nvGraphicFramePr>
        <p:xfrm>
          <a:off x="416496" y="1532904"/>
          <a:ext cx="5040000" cy="4115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日曜日の夕方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時からは最高の音楽の波をお届けする「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SUNDAY AWESOME WAVE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」。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行楽の帰りの車の中にぴったりな、世代を超えた最高の音楽をお届け致します。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神原真理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大阪芸術大学演劇コースを卒業。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ユニバーサル・スタジオ・ジャパン　ショー出演、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大阪寝屋川ミュージカル出演など、役者活動と並行して、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ラジオ・パーソナリティを目指す。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‘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13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ミュージック・ナビゲーター・コンテスト」　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優秀賞受賞。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‘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17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ミュージック・ナビゲーター・オーディション」通過。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16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～４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歳　男・女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@</a:t>
                      </a:r>
                      <a:r>
                        <a:rPr kumimoji="1" lang="en-US" altLang="ja-JP" sz="1200" b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zip_saw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6,344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16496" y="189014"/>
            <a:ext cx="4418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>
                <a:latin typeface="+mj-ea"/>
                <a:ea typeface="+mj-ea"/>
              </a:rPr>
              <a:t>SUNDAY AWESOME WAVE</a:t>
            </a:r>
            <a:endParaRPr kumimoji="1" lang="ja-JP" altLang="en-US" sz="2800" b="1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53558" y="219792"/>
            <a:ext cx="2331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>
                <a:latin typeface="+mj-ea"/>
                <a:ea typeface="+mj-ea"/>
              </a:rPr>
              <a:t>Sun</a:t>
            </a:r>
            <a:r>
              <a:rPr kumimoji="1" lang="en-US" altLang="ja-JP" sz="2400" dirty="0">
                <a:latin typeface="+mj-ea"/>
                <a:ea typeface="+mj-ea"/>
              </a:rPr>
              <a:t> </a:t>
            </a:r>
            <a:r>
              <a:rPr lang="en-US" altLang="ja-JP" sz="2400" dirty="0">
                <a:latin typeface="+mj-ea"/>
                <a:ea typeface="+mj-ea"/>
              </a:rPr>
              <a:t>16:00-17:30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789" y="1532904"/>
            <a:ext cx="3627711" cy="226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43376</TotalTime>
  <Words>136</Words>
  <Application>Microsoft Office PowerPoint</Application>
  <PresentationFormat>A4 210 x 297 mm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2310</cp:revision>
  <cp:lastPrinted>2022-01-27T06:52:39Z</cp:lastPrinted>
  <dcterms:created xsi:type="dcterms:W3CDTF">2002-09-26T02:44:22Z</dcterms:created>
  <dcterms:modified xsi:type="dcterms:W3CDTF">2025-03-31T01:42:09Z</dcterms:modified>
  <cp:contentStatus/>
</cp:coreProperties>
</file>