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445" r:id="rId2"/>
  </p:sldIdLst>
  <p:sldSz cx="9906000" cy="6858000" type="A4"/>
  <p:notesSz cx="9866313" cy="673576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AEBAB5F9-3ECE-49B3-BB35-F73CC38A1EAB}">
          <p14:sldIdLst>
            <p14:sldId id="44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orient="horz" pos="4319">
          <p15:clr>
            <a:srgbClr val="A4A3A4"/>
          </p15:clr>
        </p15:guide>
        <p15:guide id="3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21" userDrawn="1">
          <p15:clr>
            <a:srgbClr val="A4A3A4"/>
          </p15:clr>
        </p15:guide>
        <p15:guide id="2" pos="3107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FF99"/>
    <a:srgbClr val="99FF99"/>
    <a:srgbClr val="009900"/>
    <a:srgbClr val="CCFFFF"/>
    <a:srgbClr val="3333FF"/>
    <a:srgbClr val="FF5050"/>
    <a:srgbClr val="33CC33"/>
    <a:srgbClr val="FF9900"/>
    <a:srgbClr val="66CCFF"/>
    <a:srgbClr val="CC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691" autoAdjust="0"/>
    <p:restoredTop sz="95267" autoAdjust="0"/>
  </p:normalViewPr>
  <p:slideViewPr>
    <p:cSldViewPr>
      <p:cViewPr varScale="1">
        <p:scale>
          <a:sx n="71" d="100"/>
          <a:sy n="71" d="100"/>
        </p:scale>
        <p:origin x="384" y="60"/>
      </p:cViewPr>
      <p:guideLst>
        <p:guide orient="horz" pos="2160"/>
        <p:guide orient="horz" pos="4319"/>
        <p:guide pos="312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1738" y="62"/>
      </p:cViewPr>
      <p:guideLst>
        <p:guide orient="horz" pos="2121"/>
        <p:guide pos="31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t" anchorCtr="0" compatLnSpc="1">
            <a:prstTxWarp prst="textNoShape">
              <a:avLst/>
            </a:prstTxWarp>
          </a:bodyPr>
          <a:lstStyle>
            <a:lvl1pPr algn="r"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defTabSz="90400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2288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09" tIns="45203" rIns="90409" bIns="45203" numCol="1" anchor="b" anchorCtr="0" compatLnSpc="1">
            <a:prstTxWarp prst="textNoShape">
              <a:avLst/>
            </a:prstTxWarp>
          </a:bodyPr>
          <a:lstStyle>
            <a:lvl1pPr algn="r" defTabSz="903964" eaLnBrk="1" hangingPunct="1">
              <a:defRPr sz="1200"/>
            </a:lvl1pPr>
          </a:lstStyle>
          <a:p>
            <a:pPr>
              <a:defRPr/>
            </a:pPr>
            <a:fld id="{779D47F1-08B5-45BA-BD50-DA0DE3406AA4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9214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588007" y="1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>
            <a:lvl1pPr algn="r"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08325" y="504825"/>
            <a:ext cx="3648075" cy="2525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89020" y="3198813"/>
            <a:ext cx="7888287" cy="303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defTabSz="905588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588007" y="6397625"/>
            <a:ext cx="4276725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507" tIns="45253" rIns="90507" bIns="45253" numCol="1" anchor="b" anchorCtr="0" compatLnSpc="1">
            <a:prstTxWarp prst="textNoShape">
              <a:avLst/>
            </a:prstTxWarp>
          </a:bodyPr>
          <a:lstStyle>
            <a:lvl1pPr algn="r" defTabSz="905481" eaLnBrk="1" hangingPunct="1">
              <a:defRPr sz="1200"/>
            </a:lvl1pPr>
          </a:lstStyle>
          <a:p>
            <a:pPr>
              <a:defRPr/>
            </a:pPr>
            <a:fld id="{087A2C61-9F62-4143-968E-E7C7F7FF1C2C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89914224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charset="0"/>
        <a:ea typeface="ＭＳ Ｐ明朝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1pPr>
            <a:lvl2pPr marL="700903" indent="-263236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2pPr>
            <a:lvl3pPr marL="1083068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3pPr>
            <a:lvl4pPr marL="1520736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4pPr>
            <a:lvl5pPr marL="1958403" indent="-207734" defTabSz="892778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5pPr>
            <a:lvl6pPr marL="2415101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6pPr>
            <a:lvl7pPr marL="2871796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7pPr>
            <a:lvl8pPr marL="3328493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8pPr>
            <a:lvl9pPr marL="3785190" indent="-207734" defTabSz="892778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panose="020B0604020202020204" pitchFamily="34" charset="0"/>
                <a:ea typeface="ＭＳ Ｐ明朝" panose="02020600040205080304" pitchFamily="18" charset="-128"/>
              </a:defRPr>
            </a:lvl9pPr>
          </a:lstStyle>
          <a:p>
            <a:pPr>
              <a:spcBef>
                <a:spcPct val="0"/>
              </a:spcBef>
            </a:pPr>
            <a:fld id="{3949F6A9-A3E1-46FD-A3FD-8B620CA0CC37}" type="slidenum">
              <a:rPr lang="en-US" altLang="ja-JP" smtClean="0">
                <a:ea typeface="ＭＳ Ｐゴシック" panose="020B0600070205080204" pitchFamily="50" charset="-128"/>
              </a:rPr>
              <a:pPr>
                <a:spcBef>
                  <a:spcPct val="0"/>
                </a:spcBef>
              </a:pPr>
              <a:t>0</a:t>
            </a:fld>
            <a:endParaRPr lang="en-US" altLang="ja-JP">
              <a:ea typeface="ＭＳ Ｐゴシック" panose="020B0600070205080204" pitchFamily="50" charset="-128"/>
            </a:endParaRPr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5879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776" y="6709029"/>
            <a:ext cx="9921552" cy="128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グラフィックス 1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35042" y="5724076"/>
            <a:ext cx="2133600" cy="706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テキスト ボックス 5"/>
          <p:cNvSpPr txBox="1"/>
          <p:nvPr userDrawn="1"/>
        </p:nvSpPr>
        <p:spPr>
          <a:xfrm>
            <a:off x="7041232" y="6669940"/>
            <a:ext cx="2084225" cy="21544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Copyright  ZIP-FM </a:t>
            </a:r>
            <a:r>
              <a:rPr lang="en-US" altLang="ja-JP" sz="750" dirty="0" err="1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inc</a:t>
            </a:r>
            <a:r>
              <a:rPr lang="en-US" altLang="ja-JP" sz="750" dirty="0">
                <a:solidFill>
                  <a:schemeClr val="bg1"/>
                </a:solidFill>
                <a:latin typeface="+mn-lt"/>
                <a:ea typeface="HGP創英角ｺﾞｼｯｸUB" panose="020B0900000000000000" pitchFamily="50" charset="-128"/>
              </a:rPr>
              <a:t> All Rights Reserved</a:t>
            </a:r>
            <a:endParaRPr lang="ja-JP" altLang="en-US" sz="750" dirty="0">
              <a:solidFill>
                <a:schemeClr val="bg1"/>
              </a:solidFill>
              <a:latin typeface="+mn-lt"/>
              <a:ea typeface="HGP創英角ｺﾞｼｯｸUB" panose="020B0900000000000000" pitchFamily="50" charset="-128"/>
            </a:endParaRPr>
          </a:p>
        </p:txBody>
      </p:sp>
      <p:sp>
        <p:nvSpPr>
          <p:cNvPr id="10" name="正方形/長方形 9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26967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840228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42057944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68655" y="2556512"/>
            <a:ext cx="7578090" cy="1764030"/>
          </a:xfrm>
          <a:prstGeom prst="rect">
            <a:avLst/>
          </a:prstGeo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37310" y="4663440"/>
            <a:ext cx="6240780" cy="210312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1107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62215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933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2443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5553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86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177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4886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460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83580F-DBF0-42FB-A548-F3D5BBF22973}" type="datetime1">
              <a:rPr lang="zh-CN" altLang="en-US"/>
              <a:pPr>
                <a:defRPr/>
              </a:pPr>
              <a:t>2025/3/31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>
          <a:xfrm>
            <a:off x="3046413" y="7627938"/>
            <a:ext cx="282257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>
          <a:xfrm>
            <a:off x="6389688" y="7627938"/>
            <a:ext cx="2079625" cy="43815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9AE678-B0B0-4A08-898C-631A70CFDFEC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506174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ja-JP" altLang="en-US" dirty="0"/>
              <a:t>マスタ テキストの書式設定</a:t>
            </a:r>
          </a:p>
          <a:p>
            <a:pPr lvl="1"/>
            <a:r>
              <a:rPr lang="ja-JP" altLang="en-US" dirty="0"/>
              <a:t>第 </a:t>
            </a:r>
            <a:r>
              <a:rPr lang="en-US" altLang="ja-JP" dirty="0"/>
              <a:t>2 </a:t>
            </a:r>
            <a:r>
              <a:rPr lang="ja-JP" altLang="en-US" dirty="0"/>
              <a:t>レベル</a:t>
            </a:r>
          </a:p>
          <a:p>
            <a:pPr lvl="2"/>
            <a:r>
              <a:rPr lang="ja-JP" altLang="en-US" dirty="0"/>
              <a:t>第 </a:t>
            </a:r>
            <a:r>
              <a:rPr lang="en-US" altLang="ja-JP" dirty="0"/>
              <a:t>3 </a:t>
            </a:r>
            <a:r>
              <a:rPr lang="ja-JP" altLang="en-US" dirty="0"/>
              <a:t>レベル</a:t>
            </a:r>
          </a:p>
          <a:p>
            <a:pPr lvl="3"/>
            <a:r>
              <a:rPr lang="ja-JP" altLang="en-US" dirty="0"/>
              <a:t>第 </a:t>
            </a:r>
            <a:r>
              <a:rPr lang="en-US" altLang="ja-JP" dirty="0"/>
              <a:t>4 </a:t>
            </a:r>
            <a:r>
              <a:rPr lang="ja-JP" altLang="en-US" dirty="0"/>
              <a:t>レベル</a:t>
            </a:r>
          </a:p>
          <a:p>
            <a:pPr lvl="4"/>
            <a:r>
              <a:rPr lang="ja-JP" altLang="en-US" dirty="0"/>
              <a:t>第 </a:t>
            </a:r>
            <a:r>
              <a:rPr lang="en-US" altLang="ja-JP" dirty="0"/>
              <a:t>5 </a:t>
            </a:r>
            <a:r>
              <a:rPr lang="ja-JP" altLang="en-US" dirty="0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934264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829542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 dirty="0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069338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</p:spTree>
    <p:extLst>
      <p:ext uri="{BB962C8B-B14F-4D97-AF65-F5344CB8AC3E}">
        <p14:creationId xmlns:p14="http://schemas.microsoft.com/office/powerpoint/2010/main" val="2326808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36881561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42197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28106969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 テキストの書式設定</a:t>
            </a:r>
          </a:p>
        </p:txBody>
      </p:sp>
    </p:spTree>
    <p:extLst>
      <p:ext uri="{BB962C8B-B14F-4D97-AF65-F5344CB8AC3E}">
        <p14:creationId xmlns:p14="http://schemas.microsoft.com/office/powerpoint/2010/main" val="1540523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7"/>
          <p:cNvPicPr>
            <a:picLocks noChangeAspect="1" noChangeArrowheads="1"/>
          </p:cNvPicPr>
          <p:nvPr userDrawn="1"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24825" y="166688"/>
            <a:ext cx="1573213" cy="576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0" name="図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0" y="822657"/>
            <a:ext cx="9906000" cy="612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正方形/長方形 2"/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noFill/>
          <a:ln w="762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6635" r:id="rId1"/>
    <p:sldLayoutId id="2147486625" r:id="rId2"/>
    <p:sldLayoutId id="2147486626" r:id="rId3"/>
    <p:sldLayoutId id="2147486627" r:id="rId4"/>
    <p:sldLayoutId id="2147486628" r:id="rId5"/>
    <p:sldLayoutId id="2147486629" r:id="rId6"/>
    <p:sldLayoutId id="2147486630" r:id="rId7"/>
    <p:sldLayoutId id="2147486631" r:id="rId8"/>
    <p:sldLayoutId id="2147486632" r:id="rId9"/>
    <p:sldLayoutId id="2147486633" r:id="rId10"/>
    <p:sldLayoutId id="2147486634" r:id="rId11"/>
    <p:sldLayoutId id="214748663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534337"/>
              </p:ext>
            </p:extLst>
          </p:nvPr>
        </p:nvGraphicFramePr>
        <p:xfrm>
          <a:off x="416496" y="1532904"/>
          <a:ext cx="5040000" cy="4115768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60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80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CONCEPT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日曜日の夕方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4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時からは最高の音楽の波をお届けする「</a:t>
                      </a:r>
                      <a:r>
                        <a:rPr kumimoji="1" lang="en-US" altLang="ja-JP" sz="1200" b="0" dirty="0">
                          <a:latin typeface="+mn-ea"/>
                          <a:ea typeface="+mn-ea"/>
                        </a:rPr>
                        <a:t>SUNDAY AWESOME WAVE</a:t>
                      </a:r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」。</a:t>
                      </a:r>
                    </a:p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行楽の帰りの車の中にぴったりな、世代を超えた最高の音楽をお届け致します。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200" b="0" dirty="0">
                          <a:latin typeface="+mn-ea"/>
                          <a:ea typeface="+mn-ea"/>
                        </a:rPr>
                        <a:t>神原真理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60000">
                <a:tc>
                  <a:txBody>
                    <a:bodyPr/>
                    <a:lstStyle/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NAVIGATOR</a:t>
                      </a:r>
                    </a:p>
                    <a:p>
                      <a:pPr algn="ctr">
                        <a:lnSpc>
                          <a:spcPts val="1800"/>
                        </a:lnSpc>
                      </a:pPr>
                      <a:r>
                        <a:rPr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PROFILE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大阪芸術大学演劇コースを卒業。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ユニバーサル・スタジオ・ジャパン　ショー出演、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大阪寝屋川ミュージカル出演など、役者活動と並行して、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ラジオ・パーソナリティを目指す。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13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ミュージック・ナビゲーター・コンテスト」　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優秀賞受賞。</a:t>
                      </a:r>
                    </a:p>
                    <a:p>
                      <a:pPr>
                        <a:lnSpc>
                          <a:spcPts val="1800"/>
                        </a:lnSpc>
                      </a:pP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‘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17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年度「</a:t>
                      </a:r>
                      <a:r>
                        <a:rPr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ZIP-FM</a:t>
                      </a:r>
                      <a:r>
                        <a:rPr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ミュージック・ナビゲーター・オーディション」通過。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TARGET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16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～４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9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歳　男・女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000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PROGRAM</a:t>
                      </a:r>
                    </a:p>
                    <a:p>
                      <a:pPr algn="ctr"/>
                      <a:r>
                        <a:rPr kumimoji="1" lang="en-US" altLang="ja-JP" sz="1200" b="0" dirty="0">
                          <a:solidFill>
                            <a:schemeClr val="bg1"/>
                          </a:solidFill>
                          <a:latin typeface="+mn-ea"/>
                          <a:ea typeface="+mn-ea"/>
                        </a:rPr>
                        <a:t>SNS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X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：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@</a:t>
                      </a:r>
                      <a:r>
                        <a:rPr kumimoji="1" lang="en-US" altLang="ja-JP" sz="1200" b="0" dirty="0" err="1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zip_saw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／</a:t>
                      </a:r>
                      <a:r>
                        <a:rPr kumimoji="1" lang="en-US" altLang="ja-JP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6,344</a:t>
                      </a: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人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416496" y="189014"/>
            <a:ext cx="441819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800" b="1" dirty="0">
                <a:latin typeface="+mj-ea"/>
                <a:ea typeface="+mj-ea"/>
              </a:rPr>
              <a:t>SUNDAY AWESOME WAVE</a:t>
            </a:r>
            <a:endParaRPr kumimoji="1" lang="ja-JP" altLang="en-US" sz="2800" b="1" dirty="0">
              <a:latin typeface="+mj-ea"/>
              <a:ea typeface="+mj-ea"/>
            </a:endParaRP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5353558" y="219792"/>
            <a:ext cx="233108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ja-JP" sz="2400" dirty="0">
                <a:latin typeface="+mj-ea"/>
                <a:ea typeface="+mj-ea"/>
              </a:rPr>
              <a:t>Sun</a:t>
            </a:r>
            <a:r>
              <a:rPr kumimoji="1" lang="en-US" altLang="ja-JP" sz="2400" dirty="0">
                <a:latin typeface="+mj-ea"/>
                <a:ea typeface="+mj-ea"/>
              </a:rPr>
              <a:t> </a:t>
            </a:r>
            <a:r>
              <a:rPr lang="en-US" altLang="ja-JP" sz="2400" dirty="0">
                <a:latin typeface="+mj-ea"/>
                <a:ea typeface="+mj-ea"/>
              </a:rPr>
              <a:t>16:00-17:30</a:t>
            </a:r>
            <a:endParaRPr kumimoji="1" lang="ja-JP" altLang="en-US" sz="2400" dirty="0">
              <a:latin typeface="+mj-ea"/>
              <a:ea typeface="+mj-ea"/>
            </a:endParaRPr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70789" y="1532904"/>
            <a:ext cx="3627711" cy="2267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57482"/>
      </p:ext>
    </p:extLst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ZIP COLOR1">
      <a:dk1>
        <a:sysClr val="windowText" lastClr="000000"/>
      </a:dk1>
      <a:lt1>
        <a:sysClr val="window" lastClr="FFFFFF"/>
      </a:lt1>
      <a:dk2>
        <a:srgbClr val="797B84"/>
      </a:dk2>
      <a:lt2>
        <a:srgbClr val="D8D8D8"/>
      </a:lt2>
      <a:accent1>
        <a:srgbClr val="EB6432"/>
      </a:accent1>
      <a:accent2>
        <a:srgbClr val="797B84"/>
      </a:accent2>
      <a:accent3>
        <a:srgbClr val="43AC77"/>
      </a:accent3>
      <a:accent4>
        <a:srgbClr val="B13483"/>
      </a:accent4>
      <a:accent5>
        <a:srgbClr val="79C6E7"/>
      </a:accent5>
      <a:accent6>
        <a:srgbClr val="F28B84"/>
      </a:accent6>
      <a:hlink>
        <a:srgbClr val="0070C0"/>
      </a:hlink>
      <a:folHlink>
        <a:srgbClr val="954F72"/>
      </a:folHlink>
    </a:clrScheme>
    <a:fontScheme name="固定フォント">
      <a:majorFont>
        <a:latin typeface="HGPｺﾞｼｯｸE"/>
        <a:ea typeface="HGPｺﾞｼｯｸE"/>
        <a:cs typeface=""/>
      </a:majorFont>
      <a:minorFont>
        <a:latin typeface="HGPｺﾞｼｯｸE"/>
        <a:ea typeface="HGPｺﾞｼｯｸE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43376</TotalTime>
  <Words>136</Words>
  <Application>Microsoft Office PowerPoint</Application>
  <PresentationFormat>A4 210 x 297 mm</PresentationFormat>
  <Paragraphs>23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HGPｺﾞｼｯｸE</vt:lpstr>
      <vt:lpstr>ＭＳ Ｐゴシック</vt:lpstr>
      <vt:lpstr>Arial</vt:lpstr>
      <vt:lpstr>標準デザイン</vt:lpstr>
      <vt:lpstr>PowerPoint プレゼンテーション</vt:lpstr>
    </vt:vector>
  </TitlesOfParts>
  <Company>ZIP-FM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pcfln168</dc:creator>
  <cp:lastModifiedBy>ZIP-FM</cp:lastModifiedBy>
  <cp:revision>2310</cp:revision>
  <cp:lastPrinted>2022-01-27T06:52:39Z</cp:lastPrinted>
  <dcterms:created xsi:type="dcterms:W3CDTF">2002-09-26T02:44:22Z</dcterms:created>
  <dcterms:modified xsi:type="dcterms:W3CDTF">2025-03-31T01:42:09Z</dcterms:modified>
  <cp:contentStatus/>
</cp:coreProperties>
</file>