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384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374653"/>
              </p:ext>
            </p:extLst>
          </p:nvPr>
        </p:nvGraphicFramePr>
        <p:xfrm>
          <a:off x="390640" y="1111872"/>
          <a:ext cx="5040000" cy="487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週末の入り口である金曜の午後を彩る伝統的なワイドショー「ジョイフル」が２０２３年より「ジョイフルジョイフル」にパワーアップ！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HIPHOP 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アーティスト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SEAMO</a:t>
                      </a:r>
                      <a:r>
                        <a:rPr kumimoji="1" lang="ja-JP" altLang="en-US" sz="1200" b="0" dirty="0" err="1">
                          <a:latin typeface="+mn-ea"/>
                          <a:ea typeface="+mn-ea"/>
                        </a:rPr>
                        <a:t>と清里千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聖とともに、１週間に起きた世界のニュースから、身の回りで起きたことまで、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エリアの大人に向けて、「喜びに満ちた」時間をお届けします。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SEAMO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・清里千聖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SEAMO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＞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HIP HOP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の新しいスタイル、ムーヴメントを確立。 ‘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年「ルパン三世のテーマ」をリメイクした「ルパン・ザ・ファイヤー」でシングル初の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TOP10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入り！「紅白歌合戦」に出場。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 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ミュージック・ナビゲーターとなる。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＜清里千聖＞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東海テレビ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｢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なご☆リポ選手権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｣</a:t>
                      </a:r>
                      <a:r>
                        <a:rPr lang="ja-JP" altLang="en-US" sz="12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CBC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テレビ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｢7☆3｣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や舞台に出演するほか、モデルとして雑誌にも掲載。</a:t>
                      </a:r>
                      <a:b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月までは、名古屋・大須のアイドルグループ「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OS☆U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」のリーダーとしても活動。</a:t>
                      </a:r>
                      <a:b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年に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デビュー。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歳　男・女　会社員・社内聴取・主婦・商工自営業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@ZIPFM_JOYFUL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8,533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90640" y="86371"/>
            <a:ext cx="1959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JOYFUL</a:t>
            </a:r>
            <a:r>
              <a:rPr lang="en-US" altLang="ja-JP" sz="3600" b="1" baseline="30000" dirty="0">
                <a:latin typeface="+mj-ea"/>
                <a:ea typeface="+mj-ea"/>
              </a:rPr>
              <a:t>2</a:t>
            </a:r>
            <a:endParaRPr kumimoji="1" lang="ja-JP" altLang="en-US" sz="3600" b="1" baseline="30000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56585" y="219792"/>
            <a:ext cx="2295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Fri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12</a:t>
            </a:r>
            <a:r>
              <a:rPr lang="ja-JP" altLang="en-US" sz="2400" dirty="0">
                <a:latin typeface="+mj-ea"/>
                <a:ea typeface="+mj-ea"/>
              </a:rPr>
              <a:t>：</a:t>
            </a:r>
            <a:r>
              <a:rPr lang="en-US" altLang="ja-JP" sz="2400" dirty="0">
                <a:latin typeface="+mj-ea"/>
                <a:ea typeface="+mj-ea"/>
              </a:rPr>
              <a:t>00-15:00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4" name="図 3" descr="ステージに立っている女性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2105FC-1266-4B15-4D5E-6CD43B31E2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152" y="1111872"/>
            <a:ext cx="3048157" cy="190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43378</TotalTime>
  <Words>234</Words>
  <Application>Microsoft Office PowerPoint</Application>
  <PresentationFormat>A4 210 x 297 mm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2313</cp:revision>
  <cp:lastPrinted>2022-01-27T06:52:39Z</cp:lastPrinted>
  <dcterms:created xsi:type="dcterms:W3CDTF">2002-09-26T02:44:22Z</dcterms:created>
  <dcterms:modified xsi:type="dcterms:W3CDTF">2025-03-31T01:48:34Z</dcterms:modified>
  <cp:contentStatus/>
</cp:coreProperties>
</file>