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71" d="100"/>
          <a:sy n="71" d="100"/>
        </p:scale>
        <p:origin x="1476" y="6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690722"/>
              </p:ext>
            </p:extLst>
          </p:nvPr>
        </p:nvGraphicFramePr>
        <p:xfrm>
          <a:off x="390640" y="1556792"/>
          <a:ext cx="5040000" cy="47907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アクティブで好奇心に溢れた週末のドアを開ける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時間。</a:t>
                      </a: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GOOD MUSIC</a:t>
                      </a:r>
                      <a:r>
                        <a:rPr kumimoji="1" lang="ja-JP" altLang="en-US" sz="1200" b="0" dirty="0" err="1">
                          <a:latin typeface="+mn-ea"/>
                          <a:ea typeface="+mn-ea"/>
                        </a:rPr>
                        <a:t>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GOOD INFORMATION</a:t>
                      </a:r>
                      <a:r>
                        <a:rPr kumimoji="1" lang="ja-JP" altLang="en-US" sz="1200" b="0" dirty="0" err="1">
                          <a:latin typeface="+mn-ea"/>
                          <a:ea typeface="+mn-ea"/>
                        </a:rPr>
                        <a:t>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GOOD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　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TALK 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を通じて“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FLEEK”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な土曜日を提案します。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中川大輔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南山大学経営学部卒業大学在学中にアメリカ・アリゾナ州立大学へ留学。心と身体のサイズをアメリカナイズされる。海外留学中、勉強しながら聞いたラジオをきっかけに、幼い頃から楽しんできだラジオの「リクエストやメッセージを通じたリスナーとの距離の近さ・親しみやすさ」に惹かれる。帰国後は就職活動中に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ナビゲータースクールに通い、ラジオ業界と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DJ/MC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業を目指す。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テレビ局で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AD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として勤務後、愛知県内のコミュニティラジオで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DJ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キャリアをスタート。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で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AD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を経験後、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2017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月にミュージック・ナビゲーターとしてデビュー。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理想は「たくさん人の心を動かせるナビゲーター」。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歳　男・女　ドライブ中のカップル・ファミリー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　　　　　　　　　・家内聴取・商工自営業</a:t>
                      </a:r>
                    </a:p>
                    <a:p>
                      <a:pPr algn="l"/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：＠</a:t>
                      </a:r>
                      <a:r>
                        <a:rPr kumimoji="1" lang="en-US" altLang="ja-JP" sz="12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FleekSaturday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2,228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@saturdayonfleek_zipfm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522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90640" y="127460"/>
            <a:ext cx="47291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b="1" dirty="0">
                <a:latin typeface="+mj-ea"/>
                <a:ea typeface="+mj-ea"/>
              </a:rPr>
              <a:t>SATURDAY ON FLEEK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813301" y="219792"/>
            <a:ext cx="23823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Sat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10</a:t>
            </a:r>
            <a:r>
              <a:rPr lang="ja-JP" altLang="en-US" sz="2400" dirty="0">
                <a:latin typeface="+mj-ea"/>
                <a:ea typeface="+mj-ea"/>
              </a:rPr>
              <a:t>：</a:t>
            </a:r>
            <a:r>
              <a:rPr lang="en-US" altLang="ja-JP" sz="2400" dirty="0">
                <a:latin typeface="+mj-ea"/>
                <a:ea typeface="+mj-ea"/>
              </a:rPr>
              <a:t>00-13:00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2508" y="1556792"/>
            <a:ext cx="3672000" cy="229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43627</TotalTime>
  <Words>212</Words>
  <Application>Microsoft Office PowerPoint</Application>
  <PresentationFormat>A4 210 x 297 mm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2320</cp:revision>
  <cp:lastPrinted>2022-01-27T06:52:39Z</cp:lastPrinted>
  <dcterms:created xsi:type="dcterms:W3CDTF">2002-09-26T02:44:22Z</dcterms:created>
  <dcterms:modified xsi:type="dcterms:W3CDTF">2025-03-27T08:08:34Z</dcterms:modified>
  <cp:contentStatus/>
</cp:coreProperties>
</file>