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261" y="1532904"/>
            <a:ext cx="3456000" cy="2160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61610"/>
              </p:ext>
            </p:extLst>
          </p:nvPr>
        </p:nvGraphicFramePr>
        <p:xfrm>
          <a:off x="416496" y="1532904"/>
          <a:ext cx="5040000" cy="3978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金曜日の午前中、週末スタート気分を盛り上げる音楽と話題をパズルのピースのようにちりばめたプログラム。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洋楽を中心とした最新ヒットナンバー、曲にまつわるエピソード、国内外のエンタメ・カルチャー情報、リスナーメッセージなど様々なピースをつなぐ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高樹リサが週末に心躍るひとときを、軽やかにナビゲートします。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高樹リサ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中学生の頃から雑誌モデルとして活躍。その後も、モデル・タレント・役者としてもマルチに活動の幅を広げる。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映画・テレビドラマ・舞台・テレビ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・スチールモデル・番組リポ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ター・子ども向け番組の「リサおねえさん」など、幅広く活躍中。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@zip_puzzle778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9,399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489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FRIDAY MUSIC PUZZLE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85627" y="219792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9:00-13:00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43781</TotalTime>
  <Words>156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2305</cp:revision>
  <cp:lastPrinted>2022-01-27T06:52:39Z</cp:lastPrinted>
  <dcterms:created xsi:type="dcterms:W3CDTF">2002-09-26T02:44:22Z</dcterms:created>
  <dcterms:modified xsi:type="dcterms:W3CDTF">2023-08-15T06:22:11Z</dcterms:modified>
  <cp:contentStatus/>
</cp:coreProperties>
</file>