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45" r:id="rId2"/>
  </p:sldIdLst>
  <p:sldSz cx="9906000" cy="6858000" type="A4"/>
  <p:notesSz cx="9866313" cy="67357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EBAB5F9-3ECE-49B3-BB35-F73CC38A1EAB}">
          <p14:sldIdLst>
            <p14:sldId id="4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319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1" userDrawn="1">
          <p15:clr>
            <a:srgbClr val="A4A3A4"/>
          </p15:clr>
        </p15:guide>
        <p15:guide id="2" pos="31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99"/>
    <a:srgbClr val="009900"/>
    <a:srgbClr val="CCFFFF"/>
    <a:srgbClr val="3333FF"/>
    <a:srgbClr val="FF5050"/>
    <a:srgbClr val="33CC33"/>
    <a:srgbClr val="FF9900"/>
    <a:srgbClr val="66CC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5267" autoAdjust="0"/>
  </p:normalViewPr>
  <p:slideViewPr>
    <p:cSldViewPr>
      <p:cViewPr varScale="1">
        <p:scale>
          <a:sx n="70" d="100"/>
          <a:sy n="70" d="100"/>
        </p:scale>
        <p:origin x="932" y="64"/>
      </p:cViewPr>
      <p:guideLst>
        <p:guide orient="horz" pos="2160"/>
        <p:guide orient="horz" pos="4319"/>
        <p:guide pos="312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1738" y="62"/>
      </p:cViewPr>
      <p:guideLst>
        <p:guide orient="horz" pos="2121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algn="r"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algn="r" defTabSz="903964" eaLnBrk="1" hangingPunct="1">
              <a:defRPr sz="1200"/>
            </a:lvl1pPr>
          </a:lstStyle>
          <a:p>
            <a:pPr>
              <a:defRPr/>
            </a:pPr>
            <a:fld id="{779D47F1-08B5-45BA-BD50-DA0DE3406A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14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algn="r"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8325" y="504825"/>
            <a:ext cx="3648075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9020" y="3198813"/>
            <a:ext cx="7888287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algn="r" defTabSz="905481" eaLnBrk="1" hangingPunct="1">
              <a:defRPr sz="1200"/>
            </a:lvl1pPr>
          </a:lstStyle>
          <a:p>
            <a:pPr>
              <a:defRPr/>
            </a:pPr>
            <a:fld id="{087A2C61-9F62-4143-968E-E7C7F7FF1C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91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00903" indent="-263236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083068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20736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58403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15101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871796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28493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785190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949F6A9-A3E1-46FD-A3FD-8B620CA0CC37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87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76" y="6709029"/>
            <a:ext cx="9921552" cy="128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グラフィックス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042" y="5724076"/>
            <a:ext cx="2133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 userDrawn="1"/>
        </p:nvSpPr>
        <p:spPr>
          <a:xfrm>
            <a:off x="7041232" y="6669940"/>
            <a:ext cx="208422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Copyright  ZIP-FM </a:t>
            </a:r>
            <a:r>
              <a:rPr lang="en-US" altLang="ja-JP" sz="750" dirty="0" err="1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inc</a:t>
            </a: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 All Rights Reserved</a:t>
            </a:r>
            <a:endParaRPr lang="ja-JP" altLang="en-US" sz="750" dirty="0">
              <a:solidFill>
                <a:schemeClr val="bg1"/>
              </a:solidFill>
              <a:latin typeface="+mn-lt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69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402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05794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68655" y="2556512"/>
            <a:ext cx="7578090" cy="176403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7310" y="4663440"/>
            <a:ext cx="6240780" cy="2103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1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2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33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44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55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6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88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460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580F-DBF0-42FB-A548-F3D5BBF22973}" type="datetime1">
              <a:rPr lang="zh-CN" altLang="en-US"/>
              <a:pPr>
                <a:defRPr/>
              </a:pPr>
              <a:t>2025/4/3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46413" y="7627938"/>
            <a:ext cx="282257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896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AE678-B0B0-4A08-898C-631A70CFDF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061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3426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29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693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2680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8815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19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1069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4052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7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825" y="166688"/>
            <a:ext cx="15732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図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822657"/>
            <a:ext cx="9906000" cy="6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35" r:id="rId1"/>
    <p:sldLayoutId id="2147486625" r:id="rId2"/>
    <p:sldLayoutId id="2147486626" r:id="rId3"/>
    <p:sldLayoutId id="2147486627" r:id="rId4"/>
    <p:sldLayoutId id="2147486628" r:id="rId5"/>
    <p:sldLayoutId id="2147486629" r:id="rId6"/>
    <p:sldLayoutId id="2147486630" r:id="rId7"/>
    <p:sldLayoutId id="2147486631" r:id="rId8"/>
    <p:sldLayoutId id="2147486632" r:id="rId9"/>
    <p:sldLayoutId id="2147486633" r:id="rId10"/>
    <p:sldLayoutId id="2147486634" r:id="rId11"/>
    <p:sldLayoutId id="214748663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5172500"/>
              </p:ext>
            </p:extLst>
          </p:nvPr>
        </p:nvGraphicFramePr>
        <p:xfrm>
          <a:off x="416496" y="1532904"/>
          <a:ext cx="5040000" cy="44358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PROGRAM</a:t>
                      </a:r>
                    </a:p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CONCEPT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金曜日の午前中、週末スタート気分を盛り上げる音楽と話題をパズルのピースのようにちりばめたプログラム。</a:t>
                      </a: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洋楽を中心とした最新ヒットナンバー、曲にまつわるエピソード、国内外のエンタメ・カルチャー情報、リスナーメッセージなど様々なピースをつなぐ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時間。</a:t>
                      </a: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高樹リサが週末に心躍るひとときを、軽やかにナビゲートします。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NAVIGATOR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高樹リサ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NAVIGATOR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PROFILE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中学生の頃から雑誌モデルとしてのキャリアをスタート。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その後、映画、テレビドラマ、舞台等への出演、テレビＣＭ、スチールモデル、情報番組のリポ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―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ター出演などマルチに活動。子供向け番組「それいけ！アンパンマン クラブ」では、りさお姉さんとして番組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MC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を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10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年担当。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2016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10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月からはＦＭ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802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でラジオＤＪのキャリアをスタート。以降テレビ、イベントの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MC</a:t>
                      </a:r>
                      <a:r>
                        <a:rPr lang="ja-JP" altLang="en-US" sz="1200" b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など幅広く活動中。　</a:t>
                      </a:r>
                      <a:endParaRPr lang="ja-JP" altLang="en-US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TARGET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～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49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歳　男・女　会社員・社内聴取・主婦・商工自営業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PROGRAM</a:t>
                      </a:r>
                    </a:p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SNS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X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@zip_puzzle778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10,491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人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390640" y="127460"/>
            <a:ext cx="48910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dirty="0">
                <a:latin typeface="+mj-ea"/>
                <a:ea typeface="+mj-ea"/>
              </a:rPr>
              <a:t>FRIDAY MUSIC PUZZLE</a:t>
            </a:r>
            <a:endParaRPr kumimoji="1" lang="ja-JP" altLang="en-US" sz="3600" b="1" dirty="0">
              <a:latin typeface="+mj-ea"/>
              <a:ea typeface="+mj-ea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985627" y="219792"/>
            <a:ext cx="20377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400" dirty="0">
                <a:latin typeface="+mj-ea"/>
                <a:ea typeface="+mj-ea"/>
              </a:rPr>
              <a:t>Fri</a:t>
            </a:r>
            <a:r>
              <a:rPr kumimoji="1" lang="en-US" altLang="ja-JP" sz="2400" dirty="0">
                <a:latin typeface="+mj-ea"/>
                <a:ea typeface="+mj-ea"/>
              </a:rPr>
              <a:t> </a:t>
            </a:r>
            <a:r>
              <a:rPr lang="en-US" altLang="ja-JP" sz="2400" dirty="0">
                <a:latin typeface="+mj-ea"/>
                <a:ea typeface="+mj-ea"/>
              </a:rPr>
              <a:t>9:00-12:00</a:t>
            </a:r>
            <a:endParaRPr kumimoji="1" lang="ja-JP" altLang="en-US" sz="2400" dirty="0">
              <a:latin typeface="+mj-ea"/>
              <a:ea typeface="+mj-ea"/>
            </a:endParaRPr>
          </a:p>
        </p:txBody>
      </p:sp>
      <p:pic>
        <p:nvPicPr>
          <p:cNvPr id="3" name="図 2" descr="女の子の漫画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1320812A-12FC-B39C-158A-2A6D95BABAA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9909" y="1532904"/>
            <a:ext cx="3109595" cy="1943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5748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ZIP COLOR1">
      <a:dk1>
        <a:sysClr val="windowText" lastClr="000000"/>
      </a:dk1>
      <a:lt1>
        <a:sysClr val="window" lastClr="FFFFFF"/>
      </a:lt1>
      <a:dk2>
        <a:srgbClr val="797B84"/>
      </a:dk2>
      <a:lt2>
        <a:srgbClr val="D8D8D8"/>
      </a:lt2>
      <a:accent1>
        <a:srgbClr val="EB6432"/>
      </a:accent1>
      <a:accent2>
        <a:srgbClr val="797B84"/>
      </a:accent2>
      <a:accent3>
        <a:srgbClr val="43AC77"/>
      </a:accent3>
      <a:accent4>
        <a:srgbClr val="B13483"/>
      </a:accent4>
      <a:accent5>
        <a:srgbClr val="79C6E7"/>
      </a:accent5>
      <a:accent6>
        <a:srgbClr val="F28B84"/>
      </a:accent6>
      <a:hlink>
        <a:srgbClr val="0070C0"/>
      </a:hlink>
      <a:folHlink>
        <a:srgbClr val="954F72"/>
      </a:folHlink>
    </a:clrScheme>
    <a:fontScheme name="固定フォント">
      <a:majorFont>
        <a:latin typeface="HGPｺﾞｼｯｸE"/>
        <a:ea typeface="HGPｺﾞｼｯｸE"/>
        <a:cs typeface=""/>
      </a:majorFont>
      <a:minorFont>
        <a:latin typeface="HGPｺﾞｼｯｸE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43784</TotalTime>
  <Words>200</Words>
  <Application>Microsoft Office PowerPoint</Application>
  <PresentationFormat>A4 210 x 297 mm</PresentationFormat>
  <Paragraphs>20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HGPｺﾞｼｯｸE</vt:lpstr>
      <vt:lpstr>ＭＳ Ｐゴシック</vt:lpstr>
      <vt:lpstr>Arial</vt:lpstr>
      <vt:lpstr>標準デザイン</vt:lpstr>
      <vt:lpstr>PowerPoint プレゼンテーション</vt:lpstr>
    </vt:vector>
  </TitlesOfParts>
  <Company>ZIP-FM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pcfln168</dc:creator>
  <cp:lastModifiedBy>ZIP-FM</cp:lastModifiedBy>
  <cp:revision>2313</cp:revision>
  <cp:lastPrinted>2022-01-27T06:52:39Z</cp:lastPrinted>
  <dcterms:created xsi:type="dcterms:W3CDTF">2002-09-26T02:44:22Z</dcterms:created>
  <dcterms:modified xsi:type="dcterms:W3CDTF">2025-04-03T09:02:16Z</dcterms:modified>
  <cp:contentStatus/>
</cp:coreProperties>
</file>