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0" d="100"/>
          <a:sy n="70" d="100"/>
        </p:scale>
        <p:origin x="932" y="6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172500"/>
              </p:ext>
            </p:extLst>
          </p:nvPr>
        </p:nvGraphicFramePr>
        <p:xfrm>
          <a:off x="416496" y="1532904"/>
          <a:ext cx="5040000" cy="4435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金曜日の午前中、週末スタート気分を盛り上げる音楽と話題をパズルのピースのようにちりばめたプログラム。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洋楽を中心とした最新ヒットナンバー、曲にまつわるエピソード、国内外のエンタメ・カルチャー情報、リスナーメッセージなど様々なピースをつなぐ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時間。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高樹リサが週末に心躍るひとときを、軽やかにナビゲートします。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高樹リサ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中学生の頃から雑誌モデルとしてのキャリアをスタート。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その後、映画、テレビドラマ、舞台等への出演、テレビＣＭ、スチールモデル、情報番組のリポ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―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ター出演などマルチに活動。子供向け番組「それいけ！アンパンマン クラブ」では、りさお姉さんとして番組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年担当。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月からはＦＭ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802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でラジオＤＪのキャリアをスタート。以降テレビ、イベントの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MC</a:t>
                      </a:r>
                      <a:r>
                        <a:rPr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など幅広く活動中。　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　会社員・社内聴取・主婦・商工自営業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@zip_puzzle778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10,491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127460"/>
            <a:ext cx="4891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FRIDAY MUSIC PUZZLE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85627" y="219792"/>
            <a:ext cx="2037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Fri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9:00-12:00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 descr="女の子の漫画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320812A-12FC-B39C-158A-2A6D95BABA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909" y="1532904"/>
            <a:ext cx="3109595" cy="194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43784</TotalTime>
  <Words>200</Words>
  <Application>Microsoft Office PowerPoint</Application>
  <PresentationFormat>A4 210 x 297 mm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2313</cp:revision>
  <cp:lastPrinted>2022-01-27T06:52:39Z</cp:lastPrinted>
  <dcterms:created xsi:type="dcterms:W3CDTF">2002-09-26T02:44:22Z</dcterms:created>
  <dcterms:modified xsi:type="dcterms:W3CDTF">2025-04-03T09:02:16Z</dcterms:modified>
  <cp:contentStatus/>
</cp:coreProperties>
</file>