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85" d="100"/>
          <a:sy n="85" d="100"/>
        </p:scale>
        <p:origin x="1051" y="67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2023/3/30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xmlns="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6" y="188640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2800" dirty="0">
                <a:latin typeface="+mn-ea"/>
                <a:ea typeface="+mn-ea"/>
              </a:rPr>
              <a:t>白井奈津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628169"/>
              </p:ext>
            </p:extLst>
          </p:nvPr>
        </p:nvGraphicFramePr>
        <p:xfrm>
          <a:off x="344488" y="1107116"/>
          <a:ext cx="6192689" cy="48380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315"/>
                <a:gridCol w="2070274"/>
                <a:gridCol w="2665100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1990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22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  <a:endParaRPr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zh-TW" altLang="en-US" sz="1200" b="0" dirty="0" smtClean="0">
                          <a:latin typeface="+mn-ea"/>
                          <a:ea typeface="+mn-ea"/>
                        </a:rPr>
                        <a:t>愛知県名古屋市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  <a:endParaRPr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ライブ鑑賞、ギター、塩収集、旅、猫と遊ぶこと、</a:t>
                      </a:r>
                      <a:endParaRPr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マンガ「キングダム」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62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応援、喋り続けること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2011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90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小学校入学後にスウェーデンで、約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年間の海外生活を送る。</a:t>
                      </a:r>
                    </a:p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高校２年の春、オーストラリアに留学し英語を学ぶ。</a:t>
                      </a:r>
                    </a:p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大学進学後、授業の一環でラジオ番組を制作。</a:t>
                      </a:r>
                    </a:p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2009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年の秋　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ミュージックナビゲーターコンテストで</a:t>
                      </a:r>
                      <a:endParaRPr kumimoji="1" lang="en-US" altLang="ja-JP" sz="1200" b="0" dirty="0" smtClean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準グランプリを受賞。</a:t>
                      </a:r>
                    </a:p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2011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年、現役女子大生ナビゲーターとして、</a:t>
                      </a:r>
                      <a:endParaRPr kumimoji="1" lang="en-US" altLang="ja-JP" sz="1200" b="0" dirty="0" smtClean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ミュージック・ナビゲーターとなる。</a:t>
                      </a:r>
                      <a:endParaRPr kumimoji="1" lang="en-US" altLang="ja-JP" sz="1200" b="0" dirty="0" smtClean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テレビ番組のレポーター等でも活躍中。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ナビゲーター</a:t>
                      </a:r>
                      <a:endParaRPr kumimoji="1" lang="en-US" altLang="ja-JP" sz="1200" b="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2011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2011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2011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2013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2012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2013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2013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2015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2016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Z-POP COUNTDOWN 30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」代役</a:t>
                      </a:r>
                      <a:endParaRPr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Z-POP COUNTDOWN 30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SUNDAY HAPPY HOUR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WOW!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HOORAY 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HOORAY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FRIDAY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FIND OUT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091618"/>
              </p:ext>
            </p:extLst>
          </p:nvPr>
        </p:nvGraphicFramePr>
        <p:xfrm>
          <a:off x="344488" y="5945213"/>
          <a:ext cx="5760640" cy="3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1243"/>
                <a:gridCol w="4309397"/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200" b="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err="1" smtClean="0">
                          <a:latin typeface="+mn-ea"/>
                          <a:ea typeface="+mn-ea"/>
                        </a:rPr>
                        <a:t>shirai_natsu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32,000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421" r="11693" b="20451"/>
          <a:stretch/>
        </p:blipFill>
        <p:spPr>
          <a:xfrm>
            <a:off x="6336341" y="1268760"/>
            <a:ext cx="3297179" cy="259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43280</TotalTime>
  <Words>173</Words>
  <Application>Microsoft Office PowerPoint</Application>
  <PresentationFormat>A4 210 x 297 mm</PresentationFormat>
  <Paragraphs>38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HGP創英角ｺﾞｼｯｸUB</vt:lpstr>
      <vt:lpstr>ＭＳ Ｐゴシック</vt:lpstr>
      <vt:lpstr>ＭＳ Ｐ明朝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help</cp:lastModifiedBy>
  <cp:revision>2286</cp:revision>
  <cp:lastPrinted>2022-01-27T06:52:39Z</cp:lastPrinted>
  <dcterms:created xsi:type="dcterms:W3CDTF">2002-09-26T02:44:22Z</dcterms:created>
  <dcterms:modified xsi:type="dcterms:W3CDTF">2023-03-30T05:59:33Z</dcterms:modified>
  <cp:contentStatus/>
</cp:coreProperties>
</file>