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0" d="100"/>
          <a:sy n="70" d="100"/>
        </p:scale>
        <p:origin x="972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800" dirty="0">
                <a:latin typeface="+mn-ea"/>
                <a:ea typeface="+mn-ea"/>
              </a:rPr>
              <a:t>白井奈津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61026"/>
              </p:ext>
            </p:extLst>
          </p:nvPr>
        </p:nvGraphicFramePr>
        <p:xfrm>
          <a:off x="200472" y="1107498"/>
          <a:ext cx="6192689" cy="48380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3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02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5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愛知県名古屋市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ライブ鑑賞、ギター、塩収集、旅、猫と遊ぶこと、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マンガ「キングダム」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応援、喋り続けること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小学校入学後にスウェーデンで、約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年間の海外生活を送る。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高校２年の春、オーストラリアに留学し英語を学ぶ。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大学進学後、授業の一環でラジオ番組を制作。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年の秋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ミュージックナビゲーターコンテストで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準グランプリを受賞。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年、現役女子大生ナビゲーターとして、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テレビ番組のレポーター等でも活躍中。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Z-POP COUNTDOWN 30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」代役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Z-POP COUNTDOWN 30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SUNDAY HAPPY HOUR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WOW!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HOORAY </a:t>
                      </a:r>
                      <a:r>
                        <a:rPr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HOORAY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FRIDAY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FIND OUT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789113"/>
              </p:ext>
            </p:extLst>
          </p:nvPr>
        </p:nvGraphicFramePr>
        <p:xfrm>
          <a:off x="200472" y="5911169"/>
          <a:ext cx="576064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2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093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shirai_natsu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37,000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421" r="11693" b="20451"/>
          <a:stretch/>
        </p:blipFill>
        <p:spPr>
          <a:xfrm>
            <a:off x="6336341" y="1268760"/>
            <a:ext cx="3297179" cy="259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43280</TotalTime>
  <Words>173</Words>
  <Application>Microsoft Office PowerPoint</Application>
  <PresentationFormat>A4 210 x 297 mm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k.kurayoshi</cp:lastModifiedBy>
  <cp:revision>2286</cp:revision>
  <cp:lastPrinted>2022-01-27T06:52:39Z</cp:lastPrinted>
  <dcterms:created xsi:type="dcterms:W3CDTF">2002-09-26T02:44:22Z</dcterms:created>
  <dcterms:modified xsi:type="dcterms:W3CDTF">2025-02-18T09:47:45Z</dcterms:modified>
  <cp:contentStatus/>
</cp:coreProperties>
</file>