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.ozaki" initials="a" lastIdx="1" clrIdx="0">
    <p:extLst>
      <p:ext uri="{19B8F6BF-5375-455C-9EA6-DF929625EA0E}">
        <p15:presenceInfo xmlns:p15="http://schemas.microsoft.com/office/powerpoint/2012/main" userId="a.ozak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84" d="100"/>
          <a:sy n="84" d="100"/>
        </p:scale>
        <p:origin x="870" y="90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909939"/>
              </p:ext>
            </p:extLst>
          </p:nvPr>
        </p:nvGraphicFramePr>
        <p:xfrm>
          <a:off x="395413" y="1340768"/>
          <a:ext cx="5594071" cy="51125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92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4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9332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BIZ UDPゴシック" panose="020B0400000000000000" pitchFamily="50" charset="-128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BIZ UDPゴシック" panose="020B0400000000000000" pitchFamily="50" charset="-128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baseline="0" dirty="0">
                          <a:latin typeface="+mn-lt"/>
                          <a:ea typeface="HGPｺﾞｼｯｸE" panose="020B0900000000000000" pitchFamily="50" charset="-128"/>
                        </a:rPr>
                        <a:t>ZIP-FM</a:t>
                      </a:r>
                      <a:r>
                        <a:rPr kumimoji="1" lang="ja-JP" altLang="en-US" sz="1200" b="0" baseline="0" dirty="0">
                          <a:latin typeface="+mn-lt"/>
                          <a:ea typeface="HGPｺﾞｼｯｸE" panose="020B0900000000000000" pitchFamily="50" charset="-128"/>
                        </a:rPr>
                        <a:t>のモーニング・マン荒戸完 が、朝</a:t>
                      </a:r>
                      <a:r>
                        <a:rPr kumimoji="1" lang="en-US" altLang="ja-JP" sz="1200" b="0" baseline="0" dirty="0">
                          <a:latin typeface="+mn-lt"/>
                          <a:ea typeface="HGPｺﾞｼｯｸE" panose="020B0900000000000000" pitchFamily="50" charset="-128"/>
                        </a:rPr>
                        <a:t>6</a:t>
                      </a:r>
                      <a:r>
                        <a:rPr kumimoji="1" lang="ja-JP" altLang="en-US" sz="1200" b="0" baseline="0" dirty="0">
                          <a:latin typeface="+mn-lt"/>
                          <a:ea typeface="HGPｺﾞｼｯｸE" panose="020B0900000000000000" pitchFamily="50" charset="-128"/>
                        </a:rPr>
                        <a:t>時から名古屋＆東海エリアに元気とエネルギーを届けるモーニングラジオショー。</a:t>
                      </a:r>
                    </a:p>
                    <a:p>
                      <a:pPr algn="l"/>
                      <a:r>
                        <a:rPr kumimoji="1" lang="ja-JP" altLang="en-US" sz="1200" b="0" baseline="0" dirty="0">
                          <a:latin typeface="+mn-lt"/>
                          <a:ea typeface="HGPｺﾞｼｯｸE" panose="020B0900000000000000" pitchFamily="50" charset="-128"/>
                        </a:rPr>
                        <a:t>１日の始まりに知っておきたい、日本と世界のニュース＆トピックスを、ご機嫌なミュージックとともにオンエア。</a:t>
                      </a:r>
                    </a:p>
                    <a:p>
                      <a:pPr algn="l"/>
                      <a:r>
                        <a:rPr kumimoji="1" lang="ja-JP" altLang="en-US" sz="1200" b="0" baseline="0" dirty="0">
                          <a:latin typeface="+mn-lt"/>
                          <a:ea typeface="HGPｺﾞｼｯｸE" panose="020B0900000000000000" pitchFamily="50" charset="-128"/>
                        </a:rPr>
                        <a:t>番組</a:t>
                      </a:r>
                      <a:r>
                        <a:rPr kumimoji="1" lang="en-US" altLang="ja-JP" sz="1200" b="0" baseline="0" dirty="0">
                          <a:latin typeface="+mn-lt"/>
                          <a:ea typeface="HGPｺﾞｼｯｸE" panose="020B0900000000000000" pitchFamily="50" charset="-128"/>
                        </a:rPr>
                        <a:t>SNS</a:t>
                      </a:r>
                      <a:r>
                        <a:rPr kumimoji="1" lang="ja-JP" altLang="en-US" sz="1200" b="0" baseline="0" dirty="0">
                          <a:latin typeface="+mn-lt"/>
                          <a:ea typeface="HGPｺﾞｼｯｸE" panose="020B0900000000000000" pitchFamily="50" charset="-128"/>
                        </a:rPr>
                        <a:t>でみんなと繋がりながら、みんなの朝をブーストします。</a:t>
                      </a:r>
                      <a:endParaRPr kumimoji="1" lang="en-US" altLang="ja-JP" sz="1200" b="0" baseline="0" dirty="0">
                        <a:latin typeface="+mn-lt"/>
                        <a:ea typeface="HGPｺﾞｼｯｸE" panose="020B09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532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BIZ UDPゴシック" panose="020B0400000000000000" pitchFamily="50" charset="-128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baseline="0" dirty="0">
                          <a:latin typeface="+mn-lt"/>
                          <a:ea typeface="HGPｺﾞｼｯｸE" panose="020B0900000000000000" pitchFamily="50" charset="-128"/>
                        </a:rPr>
                        <a:t>荒戸完</a:t>
                      </a:r>
                      <a:endParaRPr kumimoji="1" lang="zh-TW" altLang="en-US" sz="1200" b="0" baseline="0" dirty="0">
                        <a:latin typeface="+mn-lt"/>
                        <a:ea typeface="HGPｺﾞｼｯｸE" panose="020B09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065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BIZ UDPゴシック" panose="020B0400000000000000" pitchFamily="50" charset="-128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BIZ UDPゴシック" panose="020B0400000000000000" pitchFamily="50" charset="-128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日本大学芸術学部・演劇学科演技コースを卒業。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演劇を学んだことから、発声や演技力、豊かな表現力を持つ。趣味から生まれるエピソードが魅力。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baseline="0" dirty="0">
                          <a:solidFill>
                            <a:schemeClr val="tx1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2015</a:t>
                      </a:r>
                      <a:r>
                        <a:rPr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年</a:t>
                      </a:r>
                      <a:r>
                        <a:rPr lang="en-US" altLang="ja-JP" sz="1200" b="0" baseline="0" dirty="0">
                          <a:solidFill>
                            <a:schemeClr val="tx1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4</a:t>
                      </a:r>
                      <a:r>
                        <a:rPr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月 </a:t>
                      </a:r>
                      <a:r>
                        <a:rPr lang="en-US" altLang="ja-JP" sz="1200" b="0" baseline="0" dirty="0">
                          <a:solidFill>
                            <a:schemeClr val="tx1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ZIP-FM</a:t>
                      </a:r>
                      <a:r>
                        <a:rPr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ミュージック・ナビゲーターとなる。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中日新聞のリレーコラム「</a:t>
                      </a:r>
                      <a:r>
                        <a:rPr lang="en-US" altLang="ja-JP" sz="1200" b="0" baseline="0" dirty="0">
                          <a:solidFill>
                            <a:schemeClr val="tx1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EYES</a:t>
                      </a:r>
                      <a:r>
                        <a:rPr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」を担当中。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今興味があることは、狩猟免許と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ファイナンシャルプランナー資格取得に向けてお金の勉強。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5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BIZ UDPゴシック" panose="020B0400000000000000" pitchFamily="50" charset="-128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baseline="0" dirty="0">
                          <a:solidFill>
                            <a:srgbClr val="FF0000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16</a:t>
                      </a:r>
                      <a:r>
                        <a:rPr kumimoji="1" lang="ja-JP" altLang="en-US" sz="1200" b="1" baseline="0" dirty="0">
                          <a:solidFill>
                            <a:srgbClr val="FF0000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～</a:t>
                      </a:r>
                      <a:r>
                        <a:rPr kumimoji="1" lang="en-US" altLang="ja-JP" sz="1200" b="1" baseline="0" dirty="0">
                          <a:solidFill>
                            <a:srgbClr val="FF0000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49</a:t>
                      </a:r>
                      <a:r>
                        <a:rPr kumimoji="1" lang="ja-JP" altLang="en-US" sz="1200" b="1" baseline="0" dirty="0">
                          <a:solidFill>
                            <a:srgbClr val="FF0000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歳　男・女　会社員・学生の通勤・通学者</a:t>
                      </a:r>
                    </a:p>
                    <a:p>
                      <a:pPr algn="l"/>
                      <a:r>
                        <a:rPr kumimoji="1" lang="ja-JP" altLang="en-US" sz="1200" b="1" baseline="0" dirty="0">
                          <a:solidFill>
                            <a:srgbClr val="FF0000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　　　　　　　　　　　　また商工自営業、ドライバー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53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BIZ UDPゴシック" panose="020B0400000000000000" pitchFamily="50" charset="-128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BIZ UDPゴシック" panose="020B0400000000000000" pitchFamily="50" charset="-128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baseline="0" dirty="0">
                          <a:solidFill>
                            <a:schemeClr val="tx1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X</a:t>
                      </a:r>
                      <a:r>
                        <a:rPr kumimoji="1"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：</a:t>
                      </a:r>
                      <a:r>
                        <a:rPr kumimoji="1" lang="en-US" altLang="ja-JP" sz="1200" b="0" baseline="0" dirty="0">
                          <a:solidFill>
                            <a:schemeClr val="tx1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@boooooost_zip</a:t>
                      </a:r>
                      <a:r>
                        <a:rPr kumimoji="1"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／</a:t>
                      </a:r>
                      <a:r>
                        <a:rPr kumimoji="1" lang="en-US" altLang="ja-JP" sz="1200" b="0" baseline="0" dirty="0">
                          <a:solidFill>
                            <a:schemeClr val="tx1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33,403</a:t>
                      </a:r>
                      <a:r>
                        <a:rPr kumimoji="1"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PｺﾞｼｯｸE" panose="020B0900000000000000" pitchFamily="50" charset="-128"/>
                        </a:rPr>
                        <a:t>人</a:t>
                      </a:r>
                      <a:endParaRPr kumimoji="1" lang="en-US" altLang="ja-JP" sz="1200" b="0" baseline="0" dirty="0">
                        <a:solidFill>
                          <a:schemeClr val="tx1"/>
                        </a:solidFill>
                        <a:latin typeface="+mn-lt"/>
                        <a:ea typeface="HGPｺﾞｼｯｸE" panose="020B09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04294" y="313492"/>
            <a:ext cx="37850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>
                <a:latin typeface="+mn-lt"/>
                <a:ea typeface="BIZ UDPゴシック" panose="020B0400000000000000" pitchFamily="50" charset="-128"/>
              </a:rPr>
              <a:t>MORNING BOOOOOOST</a:t>
            </a:r>
            <a:endParaRPr kumimoji="1" lang="ja-JP" altLang="en-US" sz="2800" b="1" dirty="0">
              <a:latin typeface="+mn-lt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989484" y="375047"/>
            <a:ext cx="1923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>
                <a:latin typeface="+mn-lt"/>
                <a:ea typeface="BIZ UDPゴシック" panose="020B0400000000000000" pitchFamily="50" charset="-128"/>
              </a:rPr>
              <a:t>Mon-Fri </a:t>
            </a:r>
            <a:r>
              <a:rPr lang="en-US" altLang="ja-JP" dirty="0">
                <a:latin typeface="+mn-lt"/>
                <a:ea typeface="BIZ UDPゴシック" panose="020B0400000000000000" pitchFamily="50" charset="-128"/>
              </a:rPr>
              <a:t>6:00-9:00</a:t>
            </a:r>
            <a:endParaRPr kumimoji="1" lang="ja-JP" altLang="en-US" dirty="0">
              <a:latin typeface="+mn-lt"/>
              <a:ea typeface="BIZ UDPゴシック" panose="020B0400000000000000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1209" y="1280772"/>
            <a:ext cx="3420000" cy="213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43374</TotalTime>
  <Words>184</Words>
  <Application>Microsoft Office PowerPoint</Application>
  <PresentationFormat>A4 210 x 297 mm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康司 久保田</cp:lastModifiedBy>
  <cp:revision>2310</cp:revision>
  <cp:lastPrinted>2022-01-27T06:52:39Z</cp:lastPrinted>
  <dcterms:created xsi:type="dcterms:W3CDTF">2002-09-26T02:44:22Z</dcterms:created>
  <dcterms:modified xsi:type="dcterms:W3CDTF">2025-02-18T01:36:24Z</dcterms:modified>
  <cp:contentStatus/>
</cp:coreProperties>
</file>