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45" r:id="rId2"/>
  </p:sldIdLst>
  <p:sldSz cx="9906000" cy="6858000" type="A4"/>
  <p:notesSz cx="9866313" cy="67357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EBAB5F9-3ECE-49B3-BB35-F73CC38A1EAB}">
          <p14:sldIdLst>
            <p14:sldId id="4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319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1" userDrawn="1">
          <p15:clr>
            <a:srgbClr val="A4A3A4"/>
          </p15:clr>
        </p15:guide>
        <p15:guide id="2" pos="310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.ozaki" initials="a" lastIdx="1" clrIdx="0">
    <p:extLst>
      <p:ext uri="{19B8F6BF-5375-455C-9EA6-DF929625EA0E}">
        <p15:presenceInfo xmlns:p15="http://schemas.microsoft.com/office/powerpoint/2012/main" userId="a.ozak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99"/>
    <a:srgbClr val="009900"/>
    <a:srgbClr val="CCFFFF"/>
    <a:srgbClr val="3333FF"/>
    <a:srgbClr val="FF5050"/>
    <a:srgbClr val="33CC33"/>
    <a:srgbClr val="FF9900"/>
    <a:srgbClr val="66CC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5267" autoAdjust="0"/>
  </p:normalViewPr>
  <p:slideViewPr>
    <p:cSldViewPr>
      <p:cViewPr varScale="1">
        <p:scale>
          <a:sx n="84" d="100"/>
          <a:sy n="84" d="100"/>
        </p:scale>
        <p:origin x="870" y="90"/>
      </p:cViewPr>
      <p:guideLst>
        <p:guide orient="horz" pos="2160"/>
        <p:guide orient="horz" pos="4319"/>
        <p:guide pos="312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1738" y="62"/>
      </p:cViewPr>
      <p:guideLst>
        <p:guide orient="horz" pos="2121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algn="r"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algn="r" defTabSz="903964" eaLnBrk="1" hangingPunct="1">
              <a:defRPr sz="1200"/>
            </a:lvl1pPr>
          </a:lstStyle>
          <a:p>
            <a:pPr>
              <a:defRPr/>
            </a:pPr>
            <a:fld id="{779D47F1-08B5-45BA-BD50-DA0DE3406A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14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algn="r"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8325" y="504825"/>
            <a:ext cx="3648075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9020" y="3198813"/>
            <a:ext cx="7888287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algn="r" defTabSz="905481" eaLnBrk="1" hangingPunct="1">
              <a:defRPr sz="1200"/>
            </a:lvl1pPr>
          </a:lstStyle>
          <a:p>
            <a:pPr>
              <a:defRPr/>
            </a:pPr>
            <a:fld id="{087A2C61-9F62-4143-968E-E7C7F7FF1C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91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00903" indent="-263236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083068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20736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58403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15101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871796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28493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785190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949F6A9-A3E1-46FD-A3FD-8B620CA0CC37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87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76" y="6709029"/>
            <a:ext cx="9921552" cy="128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グラフィックス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042" y="5724076"/>
            <a:ext cx="2133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 userDrawn="1"/>
        </p:nvSpPr>
        <p:spPr>
          <a:xfrm>
            <a:off x="7041232" y="6669940"/>
            <a:ext cx="208422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Copyright  ZIP-FM </a:t>
            </a:r>
            <a:r>
              <a:rPr lang="en-US" altLang="ja-JP" sz="750" dirty="0" err="1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inc</a:t>
            </a: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 All Rights Reserved</a:t>
            </a:r>
            <a:endParaRPr lang="ja-JP" altLang="en-US" sz="750" dirty="0">
              <a:solidFill>
                <a:schemeClr val="bg1"/>
              </a:solidFill>
              <a:latin typeface="+mn-lt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69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402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05794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68655" y="2556512"/>
            <a:ext cx="7578090" cy="176403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7310" y="4663440"/>
            <a:ext cx="6240780" cy="2103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1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2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33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44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55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6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88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460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580F-DBF0-42FB-A548-F3D5BBF22973}" type="datetime1">
              <a:rPr lang="zh-CN" altLang="en-US"/>
              <a:pPr>
                <a:defRPr/>
              </a:pPr>
              <a:t>2025/2/18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46413" y="7627938"/>
            <a:ext cx="282257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896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AE678-B0B0-4A08-898C-631A70CFDF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061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3426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29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693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2680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8815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19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1069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4052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7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825" y="166688"/>
            <a:ext cx="15732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図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822657"/>
            <a:ext cx="9906000" cy="6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35" r:id="rId1"/>
    <p:sldLayoutId id="2147486625" r:id="rId2"/>
    <p:sldLayoutId id="2147486626" r:id="rId3"/>
    <p:sldLayoutId id="2147486627" r:id="rId4"/>
    <p:sldLayoutId id="2147486628" r:id="rId5"/>
    <p:sldLayoutId id="2147486629" r:id="rId6"/>
    <p:sldLayoutId id="2147486630" r:id="rId7"/>
    <p:sldLayoutId id="2147486631" r:id="rId8"/>
    <p:sldLayoutId id="2147486632" r:id="rId9"/>
    <p:sldLayoutId id="2147486633" r:id="rId10"/>
    <p:sldLayoutId id="2147486634" r:id="rId11"/>
    <p:sldLayoutId id="214748663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5909939"/>
              </p:ext>
            </p:extLst>
          </p:nvPr>
        </p:nvGraphicFramePr>
        <p:xfrm>
          <a:off x="395413" y="1340768"/>
          <a:ext cx="5594071" cy="51125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92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04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9332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lt"/>
                          <a:ea typeface="BIZ UDPゴシック" panose="020B0400000000000000" pitchFamily="50" charset="-128"/>
                        </a:rPr>
                        <a:t>PROGRAM</a:t>
                      </a:r>
                    </a:p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lt"/>
                          <a:ea typeface="BIZ UDPゴシック" panose="020B0400000000000000" pitchFamily="50" charset="-128"/>
                        </a:rPr>
                        <a:t>CONCEPT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baseline="0" dirty="0">
                          <a:latin typeface="+mn-lt"/>
                          <a:ea typeface="HGPｺﾞｼｯｸE" panose="020B0900000000000000" pitchFamily="50" charset="-128"/>
                        </a:rPr>
                        <a:t>ZIP-FM</a:t>
                      </a:r>
                      <a:r>
                        <a:rPr kumimoji="1" lang="ja-JP" altLang="en-US" sz="1200" b="0" baseline="0" dirty="0">
                          <a:latin typeface="+mn-lt"/>
                          <a:ea typeface="HGPｺﾞｼｯｸE" panose="020B0900000000000000" pitchFamily="50" charset="-128"/>
                        </a:rPr>
                        <a:t>のモーニング・マン荒戸完 が、朝</a:t>
                      </a:r>
                      <a:r>
                        <a:rPr kumimoji="1" lang="en-US" altLang="ja-JP" sz="1200" b="0" baseline="0" dirty="0">
                          <a:latin typeface="+mn-lt"/>
                          <a:ea typeface="HGPｺﾞｼｯｸE" panose="020B0900000000000000" pitchFamily="50" charset="-128"/>
                        </a:rPr>
                        <a:t>6</a:t>
                      </a:r>
                      <a:r>
                        <a:rPr kumimoji="1" lang="ja-JP" altLang="en-US" sz="1200" b="0" baseline="0" dirty="0">
                          <a:latin typeface="+mn-lt"/>
                          <a:ea typeface="HGPｺﾞｼｯｸE" panose="020B0900000000000000" pitchFamily="50" charset="-128"/>
                        </a:rPr>
                        <a:t>時から名古屋＆東海エリアに元気とエネルギーを届けるモーニングラジオショー。</a:t>
                      </a:r>
                    </a:p>
                    <a:p>
                      <a:pPr algn="l"/>
                      <a:r>
                        <a:rPr kumimoji="1" lang="ja-JP" altLang="en-US" sz="1200" b="0" baseline="0" dirty="0">
                          <a:latin typeface="+mn-lt"/>
                          <a:ea typeface="HGPｺﾞｼｯｸE" panose="020B0900000000000000" pitchFamily="50" charset="-128"/>
                        </a:rPr>
                        <a:t>１日の始まりに知っておきたい、日本と世界のニュース＆トピックスを、ご機嫌なミュージックとともにオンエア。</a:t>
                      </a:r>
                    </a:p>
                    <a:p>
                      <a:pPr algn="l"/>
                      <a:r>
                        <a:rPr kumimoji="1" lang="ja-JP" altLang="en-US" sz="1200" b="0" baseline="0" dirty="0">
                          <a:latin typeface="+mn-lt"/>
                          <a:ea typeface="HGPｺﾞｼｯｸE" panose="020B0900000000000000" pitchFamily="50" charset="-128"/>
                        </a:rPr>
                        <a:t>番組</a:t>
                      </a:r>
                      <a:r>
                        <a:rPr kumimoji="1" lang="en-US" altLang="ja-JP" sz="1200" b="0" baseline="0" dirty="0">
                          <a:latin typeface="+mn-lt"/>
                          <a:ea typeface="HGPｺﾞｼｯｸE" panose="020B0900000000000000" pitchFamily="50" charset="-128"/>
                        </a:rPr>
                        <a:t>SNS</a:t>
                      </a:r>
                      <a:r>
                        <a:rPr kumimoji="1" lang="ja-JP" altLang="en-US" sz="1200" b="0" baseline="0" dirty="0">
                          <a:latin typeface="+mn-lt"/>
                          <a:ea typeface="HGPｺﾞｼｯｸE" panose="020B0900000000000000" pitchFamily="50" charset="-128"/>
                        </a:rPr>
                        <a:t>でみんなと繋がりながら、みんなの朝をブーストします。</a:t>
                      </a:r>
                      <a:endParaRPr kumimoji="1" lang="en-US" altLang="ja-JP" sz="1200" b="0" baseline="0" dirty="0">
                        <a:latin typeface="+mn-lt"/>
                        <a:ea typeface="HGPｺﾞｼｯｸE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9532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bg1"/>
                          </a:solidFill>
                          <a:latin typeface="+mn-lt"/>
                          <a:ea typeface="BIZ UDPゴシック" panose="020B0400000000000000" pitchFamily="50" charset="-128"/>
                        </a:rPr>
                        <a:t>NAVIGATOR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baseline="0" dirty="0">
                          <a:latin typeface="+mn-lt"/>
                          <a:ea typeface="HGPｺﾞｼｯｸE" panose="020B0900000000000000" pitchFamily="50" charset="-128"/>
                        </a:rPr>
                        <a:t>荒戸完</a:t>
                      </a:r>
                      <a:endParaRPr kumimoji="1" lang="zh-TW" altLang="en-US" sz="1200" b="0" baseline="0" dirty="0">
                        <a:latin typeface="+mn-lt"/>
                        <a:ea typeface="HGPｺﾞｼｯｸE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065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bg1"/>
                          </a:solidFill>
                          <a:latin typeface="+mn-lt"/>
                          <a:ea typeface="BIZ UDPゴシック" panose="020B0400000000000000" pitchFamily="50" charset="-128"/>
                        </a:rPr>
                        <a:t>NAVIGATOR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bg1"/>
                          </a:solidFill>
                          <a:latin typeface="+mn-lt"/>
                          <a:ea typeface="BIZ UDPゴシック" panose="020B0400000000000000" pitchFamily="50" charset="-128"/>
                        </a:rPr>
                        <a:t>PROFILE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baseline="0" dirty="0">
                          <a:solidFill>
                            <a:schemeClr val="tx1"/>
                          </a:solidFill>
                          <a:latin typeface="+mn-lt"/>
                          <a:ea typeface="HGPｺﾞｼｯｸE" panose="020B0900000000000000" pitchFamily="50" charset="-128"/>
                        </a:rPr>
                        <a:t>日本大学芸術学部・演劇学科演技コースを卒業。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baseline="0" dirty="0">
                          <a:solidFill>
                            <a:schemeClr val="tx1"/>
                          </a:solidFill>
                          <a:latin typeface="+mn-lt"/>
                          <a:ea typeface="HGPｺﾞｼｯｸE" panose="020B0900000000000000" pitchFamily="50" charset="-128"/>
                        </a:rPr>
                        <a:t>演劇を学んだことから、発声や演技力、豊かな表現力を持つ。趣味から生まれるエピソードが魅力。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en-US" altLang="ja-JP" sz="1200" b="0" baseline="0" dirty="0">
                          <a:solidFill>
                            <a:schemeClr val="tx1"/>
                          </a:solidFill>
                          <a:latin typeface="+mn-lt"/>
                          <a:ea typeface="HGPｺﾞｼｯｸE" panose="020B0900000000000000" pitchFamily="50" charset="-128"/>
                        </a:rPr>
                        <a:t>2015</a:t>
                      </a:r>
                      <a:r>
                        <a:rPr lang="ja-JP" altLang="en-US" sz="1200" b="0" baseline="0" dirty="0">
                          <a:solidFill>
                            <a:schemeClr val="tx1"/>
                          </a:solidFill>
                          <a:latin typeface="+mn-lt"/>
                          <a:ea typeface="HGPｺﾞｼｯｸE" panose="020B0900000000000000" pitchFamily="50" charset="-128"/>
                        </a:rPr>
                        <a:t>年</a:t>
                      </a:r>
                      <a:r>
                        <a:rPr lang="en-US" altLang="ja-JP" sz="1200" b="0" baseline="0" dirty="0">
                          <a:solidFill>
                            <a:schemeClr val="tx1"/>
                          </a:solidFill>
                          <a:latin typeface="+mn-lt"/>
                          <a:ea typeface="HGPｺﾞｼｯｸE" panose="020B0900000000000000" pitchFamily="50" charset="-128"/>
                        </a:rPr>
                        <a:t>4</a:t>
                      </a:r>
                      <a:r>
                        <a:rPr lang="ja-JP" altLang="en-US" sz="1200" b="0" baseline="0" dirty="0">
                          <a:solidFill>
                            <a:schemeClr val="tx1"/>
                          </a:solidFill>
                          <a:latin typeface="+mn-lt"/>
                          <a:ea typeface="HGPｺﾞｼｯｸE" panose="020B0900000000000000" pitchFamily="50" charset="-128"/>
                        </a:rPr>
                        <a:t>月 </a:t>
                      </a:r>
                      <a:r>
                        <a:rPr lang="en-US" altLang="ja-JP" sz="1200" b="0" baseline="0" dirty="0">
                          <a:solidFill>
                            <a:schemeClr val="tx1"/>
                          </a:solidFill>
                          <a:latin typeface="+mn-lt"/>
                          <a:ea typeface="HGPｺﾞｼｯｸE" panose="020B0900000000000000" pitchFamily="50" charset="-128"/>
                        </a:rPr>
                        <a:t>ZIP-FM</a:t>
                      </a:r>
                      <a:r>
                        <a:rPr lang="ja-JP" altLang="en-US" sz="1200" b="0" baseline="0" dirty="0">
                          <a:solidFill>
                            <a:schemeClr val="tx1"/>
                          </a:solidFill>
                          <a:latin typeface="+mn-lt"/>
                          <a:ea typeface="HGPｺﾞｼｯｸE" panose="020B0900000000000000" pitchFamily="50" charset="-128"/>
                        </a:rPr>
                        <a:t>ミュージック・ナビゲーターとなる。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baseline="0" dirty="0">
                          <a:solidFill>
                            <a:schemeClr val="tx1"/>
                          </a:solidFill>
                          <a:latin typeface="+mn-lt"/>
                          <a:ea typeface="HGPｺﾞｼｯｸE" panose="020B0900000000000000" pitchFamily="50" charset="-128"/>
                        </a:rPr>
                        <a:t>中日新聞のリレーコラム「</a:t>
                      </a:r>
                      <a:r>
                        <a:rPr lang="en-US" altLang="ja-JP" sz="1200" b="0" baseline="0" dirty="0">
                          <a:solidFill>
                            <a:schemeClr val="tx1"/>
                          </a:solidFill>
                          <a:latin typeface="+mn-lt"/>
                          <a:ea typeface="HGPｺﾞｼｯｸE" panose="020B0900000000000000" pitchFamily="50" charset="-128"/>
                        </a:rPr>
                        <a:t>EYES</a:t>
                      </a:r>
                      <a:r>
                        <a:rPr lang="ja-JP" altLang="en-US" sz="1200" b="0" baseline="0" dirty="0">
                          <a:solidFill>
                            <a:schemeClr val="tx1"/>
                          </a:solidFill>
                          <a:latin typeface="+mn-lt"/>
                          <a:ea typeface="HGPｺﾞｼｯｸE" panose="020B0900000000000000" pitchFamily="50" charset="-128"/>
                        </a:rPr>
                        <a:t>」を担当中。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baseline="0" dirty="0">
                          <a:solidFill>
                            <a:schemeClr val="tx1"/>
                          </a:solidFill>
                          <a:latin typeface="+mn-lt"/>
                          <a:ea typeface="HGPｺﾞｼｯｸE" panose="020B0900000000000000" pitchFamily="50" charset="-128"/>
                        </a:rPr>
                        <a:t>今興味があることは、狩猟免許と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baseline="0" dirty="0">
                          <a:solidFill>
                            <a:schemeClr val="tx1"/>
                          </a:solidFill>
                          <a:latin typeface="+mn-lt"/>
                          <a:ea typeface="HGPｺﾞｼｯｸE" panose="020B0900000000000000" pitchFamily="50" charset="-128"/>
                        </a:rPr>
                        <a:t>ファイナンシャルプランナー資格取得に向けてお金の勉強。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95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lt"/>
                          <a:ea typeface="BIZ UDPゴシック" panose="020B0400000000000000" pitchFamily="50" charset="-128"/>
                        </a:rPr>
                        <a:t>TARGET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1" baseline="0" dirty="0">
                          <a:solidFill>
                            <a:srgbClr val="FF0000"/>
                          </a:solidFill>
                          <a:latin typeface="+mn-lt"/>
                          <a:ea typeface="HGPｺﾞｼｯｸE" panose="020B0900000000000000" pitchFamily="50" charset="-128"/>
                        </a:rPr>
                        <a:t>16</a:t>
                      </a:r>
                      <a:r>
                        <a:rPr kumimoji="1" lang="ja-JP" altLang="en-US" sz="1200" b="1" baseline="0" dirty="0">
                          <a:solidFill>
                            <a:srgbClr val="FF0000"/>
                          </a:solidFill>
                          <a:latin typeface="+mn-lt"/>
                          <a:ea typeface="HGPｺﾞｼｯｸE" panose="020B0900000000000000" pitchFamily="50" charset="-128"/>
                        </a:rPr>
                        <a:t>～</a:t>
                      </a:r>
                      <a:r>
                        <a:rPr kumimoji="1" lang="en-US" altLang="ja-JP" sz="1200" b="1" baseline="0" dirty="0">
                          <a:solidFill>
                            <a:srgbClr val="FF0000"/>
                          </a:solidFill>
                          <a:latin typeface="+mn-lt"/>
                          <a:ea typeface="HGPｺﾞｼｯｸE" panose="020B0900000000000000" pitchFamily="50" charset="-128"/>
                        </a:rPr>
                        <a:t>49</a:t>
                      </a:r>
                      <a:r>
                        <a:rPr kumimoji="1" lang="ja-JP" altLang="en-US" sz="1200" b="1" baseline="0" dirty="0">
                          <a:solidFill>
                            <a:srgbClr val="FF0000"/>
                          </a:solidFill>
                          <a:latin typeface="+mn-lt"/>
                          <a:ea typeface="HGPｺﾞｼｯｸE" panose="020B0900000000000000" pitchFamily="50" charset="-128"/>
                        </a:rPr>
                        <a:t>歳　男・女　会社員・学生の通勤・通学者</a:t>
                      </a:r>
                    </a:p>
                    <a:p>
                      <a:pPr algn="l"/>
                      <a:r>
                        <a:rPr kumimoji="1" lang="ja-JP" altLang="en-US" sz="1200" b="1" baseline="0" dirty="0">
                          <a:solidFill>
                            <a:srgbClr val="FF0000"/>
                          </a:solidFill>
                          <a:latin typeface="+mn-lt"/>
                          <a:ea typeface="HGPｺﾞｼｯｸE" panose="020B0900000000000000" pitchFamily="50" charset="-128"/>
                        </a:rPr>
                        <a:t>　　　　　　　　　　　　また商工自営業、ドライバー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953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lt"/>
                          <a:ea typeface="BIZ UDPゴシック" panose="020B0400000000000000" pitchFamily="50" charset="-128"/>
                        </a:rPr>
                        <a:t>PROGRAM</a:t>
                      </a:r>
                    </a:p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lt"/>
                          <a:ea typeface="BIZ UDPゴシック" panose="020B0400000000000000" pitchFamily="50" charset="-128"/>
                        </a:rPr>
                        <a:t>SNS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baseline="0" dirty="0">
                          <a:solidFill>
                            <a:schemeClr val="tx1"/>
                          </a:solidFill>
                          <a:latin typeface="+mn-lt"/>
                          <a:ea typeface="HGPｺﾞｼｯｸE" panose="020B0900000000000000" pitchFamily="50" charset="-128"/>
                        </a:rPr>
                        <a:t>X</a:t>
                      </a:r>
                      <a:r>
                        <a:rPr kumimoji="1" lang="ja-JP" altLang="en-US" sz="1200" b="0" baseline="0" dirty="0">
                          <a:solidFill>
                            <a:schemeClr val="tx1"/>
                          </a:solidFill>
                          <a:latin typeface="+mn-lt"/>
                          <a:ea typeface="HGPｺﾞｼｯｸE" panose="020B0900000000000000" pitchFamily="50" charset="-128"/>
                        </a:rPr>
                        <a:t>：</a:t>
                      </a:r>
                      <a:r>
                        <a:rPr kumimoji="1" lang="en-US" altLang="ja-JP" sz="1200" b="0" baseline="0" dirty="0">
                          <a:solidFill>
                            <a:schemeClr val="tx1"/>
                          </a:solidFill>
                          <a:latin typeface="+mn-lt"/>
                          <a:ea typeface="HGPｺﾞｼｯｸE" panose="020B0900000000000000" pitchFamily="50" charset="-128"/>
                        </a:rPr>
                        <a:t>@boooooost_zip</a:t>
                      </a:r>
                      <a:r>
                        <a:rPr kumimoji="1" lang="ja-JP" altLang="en-US" sz="1200" b="0" baseline="0" dirty="0">
                          <a:solidFill>
                            <a:schemeClr val="tx1"/>
                          </a:solidFill>
                          <a:latin typeface="+mn-lt"/>
                          <a:ea typeface="HGPｺﾞｼｯｸE" panose="020B0900000000000000" pitchFamily="50" charset="-128"/>
                        </a:rPr>
                        <a:t>／</a:t>
                      </a:r>
                      <a:r>
                        <a:rPr kumimoji="1" lang="en-US" altLang="ja-JP" sz="1200" b="0" baseline="0" dirty="0">
                          <a:solidFill>
                            <a:schemeClr val="tx1"/>
                          </a:solidFill>
                          <a:latin typeface="+mn-lt"/>
                          <a:ea typeface="HGPｺﾞｼｯｸE" panose="020B0900000000000000" pitchFamily="50" charset="-128"/>
                        </a:rPr>
                        <a:t>33,403</a:t>
                      </a:r>
                      <a:r>
                        <a:rPr kumimoji="1" lang="ja-JP" altLang="en-US" sz="1200" b="0" baseline="0" dirty="0">
                          <a:solidFill>
                            <a:schemeClr val="tx1"/>
                          </a:solidFill>
                          <a:latin typeface="+mn-lt"/>
                          <a:ea typeface="HGPｺﾞｼｯｸE" panose="020B0900000000000000" pitchFamily="50" charset="-128"/>
                        </a:rPr>
                        <a:t>人</a:t>
                      </a:r>
                      <a:endParaRPr kumimoji="1" lang="en-US" altLang="ja-JP" sz="1200" b="0" baseline="0" dirty="0">
                        <a:solidFill>
                          <a:schemeClr val="tx1"/>
                        </a:solidFill>
                        <a:latin typeface="+mn-lt"/>
                        <a:ea typeface="HGPｺﾞｼｯｸE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404294" y="313492"/>
            <a:ext cx="37850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b="1" dirty="0">
                <a:latin typeface="+mn-lt"/>
                <a:ea typeface="BIZ UDPゴシック" panose="020B0400000000000000" pitchFamily="50" charset="-128"/>
              </a:rPr>
              <a:t>MORNING BOOOOOOST</a:t>
            </a:r>
            <a:endParaRPr kumimoji="1" lang="ja-JP" altLang="en-US" sz="2800" b="1" dirty="0">
              <a:latin typeface="+mn-lt"/>
              <a:ea typeface="BIZ UDPゴシック" panose="020B0400000000000000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989484" y="375047"/>
            <a:ext cx="1923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>
                <a:latin typeface="+mn-lt"/>
                <a:ea typeface="BIZ UDPゴシック" panose="020B0400000000000000" pitchFamily="50" charset="-128"/>
              </a:rPr>
              <a:t>Mon-Fri </a:t>
            </a:r>
            <a:r>
              <a:rPr lang="en-US" altLang="ja-JP" dirty="0">
                <a:latin typeface="+mn-lt"/>
                <a:ea typeface="BIZ UDPゴシック" panose="020B0400000000000000" pitchFamily="50" charset="-128"/>
              </a:rPr>
              <a:t>6:00-9:00</a:t>
            </a:r>
            <a:endParaRPr kumimoji="1" lang="ja-JP" altLang="en-US" dirty="0">
              <a:latin typeface="+mn-lt"/>
              <a:ea typeface="BIZ UDPゴシック" panose="020B0400000000000000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1209" y="1280772"/>
            <a:ext cx="3420000" cy="213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5748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ZIP COLOR1">
      <a:dk1>
        <a:sysClr val="windowText" lastClr="000000"/>
      </a:dk1>
      <a:lt1>
        <a:sysClr val="window" lastClr="FFFFFF"/>
      </a:lt1>
      <a:dk2>
        <a:srgbClr val="797B84"/>
      </a:dk2>
      <a:lt2>
        <a:srgbClr val="D8D8D8"/>
      </a:lt2>
      <a:accent1>
        <a:srgbClr val="EB6432"/>
      </a:accent1>
      <a:accent2>
        <a:srgbClr val="797B84"/>
      </a:accent2>
      <a:accent3>
        <a:srgbClr val="43AC77"/>
      </a:accent3>
      <a:accent4>
        <a:srgbClr val="B13483"/>
      </a:accent4>
      <a:accent5>
        <a:srgbClr val="79C6E7"/>
      </a:accent5>
      <a:accent6>
        <a:srgbClr val="F28B84"/>
      </a:accent6>
      <a:hlink>
        <a:srgbClr val="0070C0"/>
      </a:hlink>
      <a:folHlink>
        <a:srgbClr val="954F72"/>
      </a:folHlink>
    </a:clrScheme>
    <a:fontScheme name="固定フォント">
      <a:majorFont>
        <a:latin typeface="HGPｺﾞｼｯｸE"/>
        <a:ea typeface="HGPｺﾞｼｯｸE"/>
        <a:cs typeface=""/>
      </a:majorFont>
      <a:minorFont>
        <a:latin typeface="HGPｺﾞｼｯｸE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43374</TotalTime>
  <Words>184</Words>
  <Application>Microsoft Office PowerPoint</Application>
  <PresentationFormat>A4 210 x 297 mm</PresentationFormat>
  <Paragraphs>24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HGPｺﾞｼｯｸE</vt:lpstr>
      <vt:lpstr>ＭＳ Ｐゴシック</vt:lpstr>
      <vt:lpstr>Arial</vt:lpstr>
      <vt:lpstr>標準デザイン</vt:lpstr>
      <vt:lpstr>PowerPoint プレゼンテーション</vt:lpstr>
    </vt:vector>
  </TitlesOfParts>
  <Company>ZIP-FM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pcfln168</dc:creator>
  <cp:lastModifiedBy>康司 久保田</cp:lastModifiedBy>
  <cp:revision>2310</cp:revision>
  <cp:lastPrinted>2022-01-27T06:52:39Z</cp:lastPrinted>
  <dcterms:created xsi:type="dcterms:W3CDTF">2002-09-26T02:44:22Z</dcterms:created>
  <dcterms:modified xsi:type="dcterms:W3CDTF">2025-02-18T01:36:24Z</dcterms:modified>
  <cp:contentStatus/>
</cp:coreProperties>
</file>