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482" r:id="rId4"/>
    <p:sldId id="498" r:id="rId5"/>
    <p:sldId id="503" r:id="rId6"/>
    <p:sldId id="483" r:id="rId7"/>
    <p:sldId id="505" r:id="rId8"/>
    <p:sldId id="485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3"/>
            <p14:sldId id="483"/>
            <p14:sldId id="505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660066"/>
    <a:srgbClr val="CC00CC"/>
    <a:srgbClr val="FF00FF"/>
    <a:srgbClr val="FF66FF"/>
    <a:srgbClr val="0099FF"/>
    <a:srgbClr val="FF99FF"/>
    <a:srgbClr val="FF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70" d="100"/>
          <a:sy n="70" d="100"/>
        </p:scale>
        <p:origin x="60" y="378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06:00</c:v>
                </c:pt>
                <c:pt idx="1">
                  <c:v>06:15</c:v>
                </c:pt>
                <c:pt idx="2">
                  <c:v>06:30</c:v>
                </c:pt>
                <c:pt idx="3">
                  <c:v>06:45</c:v>
                </c:pt>
                <c:pt idx="4">
                  <c:v>07:00</c:v>
                </c:pt>
                <c:pt idx="5">
                  <c:v>07:15</c:v>
                </c:pt>
                <c:pt idx="6">
                  <c:v>07:30</c:v>
                </c:pt>
                <c:pt idx="7">
                  <c:v>07:45</c:v>
                </c:pt>
                <c:pt idx="8">
                  <c:v>08:00</c:v>
                </c:pt>
                <c:pt idx="9">
                  <c:v>08:15</c:v>
                </c:pt>
                <c:pt idx="10">
                  <c:v>08:30</c:v>
                </c:pt>
                <c:pt idx="11">
                  <c:v>08:45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1.2</c:v>
                </c:pt>
                <c:pt idx="1">
                  <c:v>1.1000000000000001</c:v>
                </c:pt>
                <c:pt idx="2">
                  <c:v>1.4</c:v>
                </c:pt>
                <c:pt idx="3">
                  <c:v>1.5</c:v>
                </c:pt>
                <c:pt idx="4">
                  <c:v>2.2000000000000002</c:v>
                </c:pt>
                <c:pt idx="5">
                  <c:v>2.6</c:v>
                </c:pt>
                <c:pt idx="6">
                  <c:v>2.9</c:v>
                </c:pt>
                <c:pt idx="7">
                  <c:v>2.4</c:v>
                </c:pt>
                <c:pt idx="8">
                  <c:v>2.2000000000000002</c:v>
                </c:pt>
                <c:pt idx="9">
                  <c:v>1.9</c:v>
                </c:pt>
                <c:pt idx="10">
                  <c:v>1.8</c:v>
                </c:pt>
                <c:pt idx="11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06:00</c:v>
                </c:pt>
                <c:pt idx="1">
                  <c:v>06:15</c:v>
                </c:pt>
                <c:pt idx="2">
                  <c:v>06:30</c:v>
                </c:pt>
                <c:pt idx="3">
                  <c:v>06:45</c:v>
                </c:pt>
                <c:pt idx="4">
                  <c:v>07:00</c:v>
                </c:pt>
                <c:pt idx="5">
                  <c:v>07:15</c:v>
                </c:pt>
                <c:pt idx="6">
                  <c:v>07:30</c:v>
                </c:pt>
                <c:pt idx="7">
                  <c:v>07:45</c:v>
                </c:pt>
                <c:pt idx="8">
                  <c:v>08:00</c:v>
                </c:pt>
                <c:pt idx="9">
                  <c:v>08:15</c:v>
                </c:pt>
                <c:pt idx="10">
                  <c:v>08:30</c:v>
                </c:pt>
                <c:pt idx="11">
                  <c:v>08:45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0.4</c:v>
                </c:pt>
                <c:pt idx="4">
                  <c:v>0.7</c:v>
                </c:pt>
                <c:pt idx="5">
                  <c:v>0.8</c:v>
                </c:pt>
                <c:pt idx="6">
                  <c:v>1.2</c:v>
                </c:pt>
                <c:pt idx="7">
                  <c:v>1.3</c:v>
                </c:pt>
                <c:pt idx="8">
                  <c:v>1.7</c:v>
                </c:pt>
                <c:pt idx="9">
                  <c:v>1.4</c:v>
                </c:pt>
                <c:pt idx="10">
                  <c:v>0.9</c:v>
                </c:pt>
                <c:pt idx="11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06:00</c:v>
                </c:pt>
                <c:pt idx="1">
                  <c:v>06:15</c:v>
                </c:pt>
                <c:pt idx="2">
                  <c:v>06:30</c:v>
                </c:pt>
                <c:pt idx="3">
                  <c:v>06:45</c:v>
                </c:pt>
                <c:pt idx="4">
                  <c:v>07:00</c:v>
                </c:pt>
                <c:pt idx="5">
                  <c:v>07:15</c:v>
                </c:pt>
                <c:pt idx="6">
                  <c:v>07:30</c:v>
                </c:pt>
                <c:pt idx="7">
                  <c:v>07:45</c:v>
                </c:pt>
                <c:pt idx="8">
                  <c:v>08:00</c:v>
                </c:pt>
                <c:pt idx="9">
                  <c:v>08:15</c:v>
                </c:pt>
                <c:pt idx="10">
                  <c:v>08:30</c:v>
                </c:pt>
                <c:pt idx="11">
                  <c:v>08:45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06:00</c:v>
                </c:pt>
                <c:pt idx="1">
                  <c:v>06:15</c:v>
                </c:pt>
                <c:pt idx="2">
                  <c:v>06:30</c:v>
                </c:pt>
                <c:pt idx="3">
                  <c:v>06:45</c:v>
                </c:pt>
                <c:pt idx="4">
                  <c:v>07:00</c:v>
                </c:pt>
                <c:pt idx="5">
                  <c:v>07:15</c:v>
                </c:pt>
                <c:pt idx="6">
                  <c:v>07:30</c:v>
                </c:pt>
                <c:pt idx="7">
                  <c:v>07:45</c:v>
                </c:pt>
                <c:pt idx="8">
                  <c:v>08:00</c:v>
                </c:pt>
                <c:pt idx="9">
                  <c:v>08:15</c:v>
                </c:pt>
                <c:pt idx="10">
                  <c:v>08:30</c:v>
                </c:pt>
                <c:pt idx="11">
                  <c:v>08:45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0.4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1.4</c:v>
                </c:pt>
                <c:pt idx="7">
                  <c:v>1.3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0.8</c:v>
                </c:pt>
                <c:pt idx="11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06:00</c:v>
                </c:pt>
                <c:pt idx="1">
                  <c:v>06:15</c:v>
                </c:pt>
                <c:pt idx="2">
                  <c:v>06:30</c:v>
                </c:pt>
                <c:pt idx="3">
                  <c:v>06:45</c:v>
                </c:pt>
                <c:pt idx="4">
                  <c:v>07:00</c:v>
                </c:pt>
                <c:pt idx="5">
                  <c:v>07:15</c:v>
                </c:pt>
                <c:pt idx="6">
                  <c:v>07:30</c:v>
                </c:pt>
                <c:pt idx="7">
                  <c:v>07:45</c:v>
                </c:pt>
                <c:pt idx="8">
                  <c:v>08:00</c:v>
                </c:pt>
                <c:pt idx="9">
                  <c:v>08:15</c:v>
                </c:pt>
                <c:pt idx="10">
                  <c:v>08:30</c:v>
                </c:pt>
                <c:pt idx="11">
                  <c:v>08:45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0.2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  <c:pt idx="4">
                  <c:v>0.6</c:v>
                </c:pt>
                <c:pt idx="5">
                  <c:v>0.5</c:v>
                </c:pt>
                <c:pt idx="6">
                  <c:v>0.6</c:v>
                </c:pt>
                <c:pt idx="7">
                  <c:v>0.6</c:v>
                </c:pt>
                <c:pt idx="8">
                  <c:v>0.5</c:v>
                </c:pt>
                <c:pt idx="9">
                  <c:v>0.5</c:v>
                </c:pt>
                <c:pt idx="10">
                  <c:v>0.4</c:v>
                </c:pt>
                <c:pt idx="11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943664"/>
        <c:axId val="2025940944"/>
      </c:lineChart>
      <c:catAx>
        <c:axId val="2025943664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5940944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3664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36.299999999999997</c:v>
                </c:pt>
                <c:pt idx="1">
                  <c:v>16.399999999999999</c:v>
                </c:pt>
                <c:pt idx="2">
                  <c:v>8.5</c:v>
                </c:pt>
                <c:pt idx="3">
                  <c:v>16.399999999999999</c:v>
                </c:pt>
                <c:pt idx="4">
                  <c:v>1.6</c:v>
                </c:pt>
                <c:pt idx="5">
                  <c:v>7.4</c:v>
                </c:pt>
                <c:pt idx="6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36.9</c:v>
                </c:pt>
                <c:pt idx="1">
                  <c:v>16.100000000000001</c:v>
                </c:pt>
                <c:pt idx="2">
                  <c:v>8.6</c:v>
                </c:pt>
                <c:pt idx="3">
                  <c:v>16.2</c:v>
                </c:pt>
                <c:pt idx="4">
                  <c:v>1.5</c:v>
                </c:pt>
                <c:pt idx="5">
                  <c:v>7.4</c:v>
                </c:pt>
                <c:pt idx="6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Sheet1!$A$3</c:f>
              <c:strCache>
                <c:ptCount val="1"/>
                <c:pt idx="0">
                  <c:v>ＺＩＰ－ＦＭ</c:v>
                </c:pt>
              </c:strCache>
            </c:strRef>
          </c:tx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4D-4C6D-BE83-55087E2A0EFE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4D-4C6D-BE83-55087E2A0EFE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4D-4C6D-BE83-55087E2A0EFE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4D-4C6D-BE83-55087E2A0EFE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4D-4C6D-BE83-55087E2A0EFE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4D-4C6D-BE83-55087E2A0EFE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64D-4C6D-BE83-55087E2A0EFE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64D-4C6D-BE83-55087E2A0EFE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64D-4C6D-BE83-55087E2A0EFE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64D-4C6D-BE83-55087E2A0EFE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64D-4C6D-BE83-55087E2A0EFE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64D-4C6D-BE83-55087E2A0EFE}"/>
              </c:ext>
            </c:extLst>
          </c:dPt>
          <c:cat>
            <c:strRef>
              <c:f>Sheet1!$B$2:$M$2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Sheet1!$B$3:$M$3</c:f>
              <c:numCache>
                <c:formatCode>0.0;\-0.0;"*"</c:formatCode>
                <c:ptCount val="12"/>
                <c:pt idx="0">
                  <c:v>1.4</c:v>
                </c:pt>
                <c:pt idx="1">
                  <c:v>5.7</c:v>
                </c:pt>
                <c:pt idx="2">
                  <c:v>12.8</c:v>
                </c:pt>
                <c:pt idx="3">
                  <c:v>19.2</c:v>
                </c:pt>
                <c:pt idx="4">
                  <c:v>16</c:v>
                </c:pt>
                <c:pt idx="5">
                  <c:v>5.5</c:v>
                </c:pt>
                <c:pt idx="6">
                  <c:v>2.2000000000000002</c:v>
                </c:pt>
                <c:pt idx="7">
                  <c:v>1.5</c:v>
                </c:pt>
                <c:pt idx="8">
                  <c:v>4.9000000000000004</c:v>
                </c:pt>
                <c:pt idx="9">
                  <c:v>7.4</c:v>
                </c:pt>
                <c:pt idx="10">
                  <c:v>13.7</c:v>
                </c:pt>
                <c:pt idx="11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64D-4C6D-BE83-55087E2A0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Sheet1!$O$14</c:f>
              <c:strCache>
                <c:ptCount val="1"/>
                <c:pt idx="0">
                  <c:v>ZIP-FM 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04-45E2-B0F8-31B0DF1A497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04-45E2-B0F8-31B0DF1A4976}"/>
              </c:ext>
            </c:extLst>
          </c:dPt>
          <c:cat>
            <c:strRef>
              <c:f>Sheet1!$P$13:$Q$13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Sheet1!$P$14:$Q$14</c:f>
              <c:numCache>
                <c:formatCode>0.0;\-0.0;"*"</c:formatCode>
                <c:ptCount val="2"/>
                <c:pt idx="0">
                  <c:v>60.6</c:v>
                </c:pt>
                <c:pt idx="1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04-45E2-B0F8-31B0DF1A4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5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ＭＯＲＮＩＮＧ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ＢＯＯＯＯＯＯＳＴ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10" y="254223"/>
            <a:ext cx="3420000" cy="21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6" y="2722545"/>
            <a:ext cx="2512882" cy="157055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ＭＯＲＮＩＮＧ</a:t>
            </a:r>
            <a:r>
              <a:rPr lang="en-US" altLang="ja-JP" sz="2000" b="1" dirty="0">
                <a:latin typeface="+mj-ea"/>
                <a:ea typeface="+mj-ea"/>
              </a:rPr>
              <a:t> </a:t>
            </a:r>
            <a:r>
              <a:rPr lang="ja-JP" altLang="en-US" sz="2000" b="1" dirty="0">
                <a:latin typeface="+mj-ea"/>
                <a:ea typeface="+mj-ea"/>
              </a:rPr>
              <a:t>ＢＯＯＯＯＯＯＳＴ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36104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名古屋＆東海エリアに元気とエネルギーを届けるモーニング・ラジオショー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l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+mn-ea"/>
                <a:ea typeface="+mn-ea"/>
              </a:rPr>
              <a:t>ZIP-FM</a:t>
            </a:r>
            <a:r>
              <a:rPr lang="ja-JP" altLang="en-US" sz="1400" dirty="0">
                <a:latin typeface="+mn-ea"/>
                <a:ea typeface="+mn-ea"/>
              </a:rPr>
              <a:t>のモーニング・マン荒戸完が、朝</a:t>
            </a:r>
            <a:r>
              <a:rPr lang="en-US" altLang="ja-JP" sz="1400" dirty="0">
                <a:latin typeface="+mn-ea"/>
                <a:ea typeface="+mn-ea"/>
              </a:rPr>
              <a:t>6</a:t>
            </a:r>
            <a:r>
              <a:rPr lang="ja-JP" altLang="en-US" sz="1400" dirty="0">
                <a:latin typeface="+mn-ea"/>
                <a:ea typeface="+mn-ea"/>
              </a:rPr>
              <a:t>時から名古屋＆東海エリアに元気とエネルギーを届けるモーニング・ラジオショー。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１日の始まりに知っておきたい、日本と世界のニュース＆トピックスを、ご機嫌なミュージックとともにオンエア。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番組</a:t>
            </a:r>
            <a:r>
              <a:rPr lang="en-US" altLang="ja-JP" sz="1400" dirty="0">
                <a:latin typeface="+mn-ea"/>
                <a:ea typeface="+mn-ea"/>
              </a:rPr>
              <a:t>SNS</a:t>
            </a:r>
            <a:r>
              <a:rPr lang="ja-JP" altLang="en-US" sz="1400" dirty="0">
                <a:latin typeface="+mn-ea"/>
                <a:ea typeface="+mn-ea"/>
              </a:rPr>
              <a:t>でみんなと繋がりながら、みんなの朝をブーストします。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4400" y="4450737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ＭＯＲＮＩＮＧ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ＢＯＯＯＯＯＯＳＴ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毎週月曜日～金曜日　６：００～９：００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荒戸完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16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会社員・学生の通勤・通学者、また商工自営業、ドライバー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400" dirty="0" err="1">
                <a:latin typeface="+mj-ea"/>
                <a:ea typeface="+mj-ea"/>
                <a:cs typeface="Meiryo UI" panose="020B0604030504040204" pitchFamily="50" charset="-128"/>
              </a:rPr>
              <a:t>boooooost_zip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34,000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QR コード&#10;&#10;自動的に生成された説明">
            <a:extLst>
              <a:ext uri="{FF2B5EF4-FFF2-40B4-BE49-F238E27FC236}">
                <a16:creationId xmlns:a16="http://schemas.microsoft.com/office/drawing/2014/main" id="{61003E6B-DD06-2AB8-D112-FB08F0B42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12" y="5157192"/>
            <a:ext cx="1080000" cy="10800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88" y="1038073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荒戸完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KAN ARATO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92908"/>
              </p:ext>
            </p:extLst>
          </p:nvPr>
        </p:nvGraphicFramePr>
        <p:xfrm>
          <a:off x="375728" y="1640309"/>
          <a:ext cx="6126469" cy="4781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37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1990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j-ea"/>
                          <a:ea typeface="+mj-ea"/>
                        </a:rPr>
                        <a:t>27</a:t>
                      </a:r>
                      <a:r>
                        <a:rPr kumimoji="1" lang="ja-JP" altLang="en-US" sz="1100" b="0" dirty="0"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福岡県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アクション映画鑑賞・バイク・家庭菜園・古着カスタム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料理・ハナモゲラ語・身内のモノマネ・歌・ダンス・護身術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日本大学芸術学部・演劇学科演技コースを卒業。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演劇を学んだことから、発声や演技力、豊かな表現力を持つ。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趣味から生まれるエピソードが魅力。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 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ミュージック・ナビゲーターとなる。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中日新聞のリレーコラム「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EYES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」を担当中。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今興味があることは、狩猟免許と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ja-JP" altLang="en-US" sz="1100" dirty="0">
                          <a:latin typeface="+mn-ea"/>
                          <a:ea typeface="+mn-ea"/>
                        </a:rPr>
                        <a:t>ファイナンシャルプランナー資格取得に向けての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お金の勉強。</a:t>
                      </a:r>
                    </a:p>
                    <a:p>
                      <a:pPr algn="l"/>
                      <a:endParaRPr kumimoji="1" lang="ja-JP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2015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2016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1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Groover’s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Dive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Z-POP STREET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FUNNY BUDDY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Z-BIZ.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MORNING BOOOOOOST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Kan_Arato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12.964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kan_arato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1.3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万人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79643"/>
              </p:ext>
            </p:extLst>
          </p:nvPr>
        </p:nvGraphicFramePr>
        <p:xfrm>
          <a:off x="7307115" y="4364234"/>
          <a:ext cx="126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ボイスサンプル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6606735" y="4926360"/>
            <a:ext cx="2613355" cy="1263510"/>
            <a:chOff x="6414547" y="5443084"/>
            <a:chExt cx="2613355" cy="1263510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414547" y="5460569"/>
              <a:ext cx="1168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●</a:t>
              </a:r>
              <a:r>
                <a:rPr lang="en-US" altLang="ja-JP" sz="900" dirty="0">
                  <a:latin typeface="+mn-ea"/>
                  <a:ea typeface="+mn-ea"/>
                </a:rPr>
                <a:t>WORLD POP EYE</a:t>
              </a:r>
              <a:endParaRPr kumimoji="1" lang="ja-JP" altLang="en-US" sz="900" dirty="0">
                <a:latin typeface="+mn-ea"/>
                <a:ea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965632" y="5443084"/>
              <a:ext cx="8835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  <a:ea typeface="+mn-ea"/>
                </a:rPr>
                <a:t>●フリートーク</a:t>
              </a: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902" y="5626594"/>
              <a:ext cx="1080000" cy="1080000"/>
            </a:xfrm>
            <a:prstGeom prst="rect">
              <a:avLst/>
            </a:prstGeom>
          </p:spPr>
        </p:pic>
      </p:grp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712" y="1644708"/>
            <a:ext cx="2948710" cy="2211533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ＭＯＲＮＩＮＧ</a:t>
            </a:r>
            <a:r>
              <a:rPr lang="en-US" altLang="ja-JP" sz="2000" b="1" dirty="0">
                <a:latin typeface="+mj-ea"/>
                <a:ea typeface="+mj-ea"/>
              </a:rPr>
              <a:t> </a:t>
            </a:r>
            <a:r>
              <a:rPr lang="ja-JP" altLang="en-US" sz="2000" b="1" dirty="0">
                <a:latin typeface="+mj-ea"/>
                <a:ea typeface="+mj-ea"/>
              </a:rPr>
              <a:t>ＢＯＯＯＯＯＯＳＴ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ＭＯＲＮＩＮＧ</a:t>
            </a:r>
            <a:r>
              <a:rPr lang="en-US" altLang="ja-JP" sz="2000" b="1" dirty="0">
                <a:latin typeface="+mj-ea"/>
                <a:ea typeface="+mj-ea"/>
              </a:rPr>
              <a:t> </a:t>
            </a:r>
            <a:r>
              <a:rPr lang="ja-JP" altLang="en-US" sz="2000" b="1" dirty="0">
                <a:latin typeface="+mj-ea"/>
                <a:ea typeface="+mj-ea"/>
              </a:rPr>
              <a:t>ＢＯＯＯＯＯＯＳＴ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941988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MORNING BOOOOOOST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</a:t>
            </a:r>
            <a:r>
              <a:rPr lang="ja-JP" altLang="en-US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＞ターゲット聴取シェア</a:t>
            </a:r>
            <a:r>
              <a:rPr lang="en-US" altLang="ja-JP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68321" y="1564175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2696283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527548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36</a:t>
              </a:r>
              <a:r>
                <a:rPr lang="ja-JP" altLang="en-US" sz="2100" b="1" kern="10" spc="-105" dirty="0" err="1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．</a:t>
              </a:r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9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MORNING BOOOOOOST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118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6423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MORNING BOOOOOOST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11.8%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595257" y="5238142"/>
            <a:ext cx="46217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118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n-ea"/>
                <a:ea typeface="+mn-ea"/>
              </a:rPr>
              <a:t>ＭＯＲＮＩＮＧ</a:t>
            </a:r>
            <a:r>
              <a:rPr lang="en-US" altLang="ja-JP" sz="2000" b="1" dirty="0">
                <a:latin typeface="+mn-ea"/>
                <a:ea typeface="+mn-ea"/>
              </a:rPr>
              <a:t> </a:t>
            </a:r>
            <a:r>
              <a:rPr lang="ja-JP" altLang="en-US" sz="2000" b="1" dirty="0">
                <a:latin typeface="+mn-ea"/>
                <a:ea typeface="+mn-ea"/>
              </a:rPr>
              <a:t>ＢＯＯＯＯＯＯＳＴ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731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20163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06:00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16.3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06:00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D4BFE384-41BD-BAE7-15FD-D2607ADDC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57889"/>
              </p:ext>
            </p:extLst>
          </p:nvPr>
        </p:nvGraphicFramePr>
        <p:xfrm>
          <a:off x="190228" y="2065016"/>
          <a:ext cx="46805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MORNING BOOOOOOST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6.5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3.5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●（月～金）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6:00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>
                <a:solidFill>
                  <a:srgbClr val="FF0000"/>
                </a:solidFill>
                <a:latin typeface="+mj-ea"/>
                <a:ea typeface="+mj-ea"/>
              </a:rPr>
              <a:t>9:00</a:t>
            </a:r>
            <a:r>
              <a:rPr lang="ja-JP" altLang="en-US" sz="1600" u="sng">
                <a:solidFill>
                  <a:srgbClr val="FF0000"/>
                </a:solidFill>
                <a:latin typeface="+mj-ea"/>
                <a:ea typeface="+mj-ea"/>
              </a:rPr>
              <a:t>に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ＭＯＲＮＩＮＧ</a:t>
            </a:r>
            <a:r>
              <a:rPr lang="en-US" altLang="ja-JP" sz="2000" b="1" dirty="0">
                <a:latin typeface="+mj-ea"/>
                <a:ea typeface="+mj-ea"/>
              </a:rPr>
              <a:t> </a:t>
            </a:r>
            <a:r>
              <a:rPr lang="ja-JP" altLang="en-US" sz="2000" b="1" dirty="0">
                <a:latin typeface="+mj-ea"/>
                <a:ea typeface="+mj-ea"/>
              </a:rPr>
              <a:t>ＢＯＯＯＯＯＯＳＴ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boooooost_zip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34,000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1484784"/>
            <a:ext cx="2523430" cy="19442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202" y="1484784"/>
            <a:ext cx="2221580" cy="25202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b="5167"/>
          <a:stretch/>
        </p:blipFill>
        <p:spPr>
          <a:xfrm>
            <a:off x="5169024" y="1487887"/>
            <a:ext cx="2049066" cy="25706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/>
          <a:srcRect b="5676"/>
          <a:stretch/>
        </p:blipFill>
        <p:spPr>
          <a:xfrm>
            <a:off x="7329264" y="1468155"/>
            <a:ext cx="2373114" cy="23928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/>
          <a:srcRect r="16868" b="6473"/>
          <a:stretch/>
        </p:blipFill>
        <p:spPr>
          <a:xfrm>
            <a:off x="344488" y="3789040"/>
            <a:ext cx="2088232" cy="26944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627" y="4293096"/>
            <a:ext cx="2289389" cy="22517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1032" y="4293096"/>
            <a:ext cx="2088232" cy="16330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2939" y="3933056"/>
            <a:ext cx="1925763" cy="27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8" y="5828162"/>
            <a:ext cx="8553911" cy="7078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1" y="4096266"/>
            <a:ext cx="8570268" cy="7091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28" y="3212359"/>
            <a:ext cx="8553911" cy="7305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86" y="2337956"/>
            <a:ext cx="8562453" cy="71399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190" y="1438481"/>
            <a:ext cx="8624496" cy="72373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MORNING BOOOOOOST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28" y="4934501"/>
            <a:ext cx="8553911" cy="734592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ＭＯＲＮＩＮＧ</a:t>
            </a:r>
            <a:r>
              <a:rPr lang="en-US" altLang="ja-JP" sz="2000" b="1" dirty="0">
                <a:latin typeface="+mj-ea"/>
                <a:ea typeface="+mj-ea"/>
              </a:rPr>
              <a:t> </a:t>
            </a:r>
            <a:r>
              <a:rPr lang="ja-JP" altLang="en-US" sz="2000" b="1" dirty="0">
                <a:latin typeface="+mj-ea"/>
                <a:ea typeface="+mj-ea"/>
              </a:rPr>
              <a:t>ＢＯＯＯＯＯＯＳＴ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332889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6048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ＭＯＲＮＩＮＧ</a:t>
            </a:r>
            <a:r>
              <a:rPr lang="en-US" altLang="ja-JP" sz="2000" b="1" dirty="0">
                <a:latin typeface="+mj-ea"/>
                <a:ea typeface="+mj-ea"/>
              </a:rPr>
              <a:t> </a:t>
            </a:r>
            <a:r>
              <a:rPr lang="ja-JP" altLang="en-US" sz="2000" b="1" dirty="0">
                <a:latin typeface="+mj-ea"/>
                <a:ea typeface="+mj-ea"/>
              </a:rPr>
              <a:t>ＢＯＯＯＯＯＯＳＴ</a:t>
            </a:r>
            <a:r>
              <a:rPr lang="ja-JP" altLang="en-US" sz="2000" b="1" dirty="0">
                <a:latin typeface="+mn-lt"/>
                <a:ea typeface="+mj-ea"/>
              </a:rPr>
              <a:t>　＜タイムテーブル</a:t>
            </a:r>
            <a:r>
              <a:rPr lang="ja-JP" altLang="en-US" sz="2000" b="1">
                <a:latin typeface="+mn-lt"/>
                <a:ea typeface="+mj-ea"/>
              </a:rPr>
              <a:t>＞　</a:t>
            </a:r>
            <a:endParaRPr lang="ja-JP" altLang="en-US" sz="2000" b="1" dirty="0">
              <a:latin typeface="+mn-lt"/>
              <a:ea typeface="+mj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387393"/>
              </p:ext>
            </p:extLst>
          </p:nvPr>
        </p:nvGraphicFramePr>
        <p:xfrm>
          <a:off x="992560" y="979129"/>
          <a:ext cx="7776864" cy="5538384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22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33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5:58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6:00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 SIGNAL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879279"/>
                  </a:ext>
                </a:extLst>
              </a:tr>
              <a:tr h="19296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60703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6:47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6:49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GOOD DRIVING CAMPAIGN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6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7:01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7:03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ALL OK  FORTUNE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7:21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HEADLINE NEWS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7:21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7:23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7:27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7:32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WORLD POP EYE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7:32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7:37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SPORTS TIPS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36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7:37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7:42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ja-JP" altLang="en-US" sz="1100" u="none" strike="noStrike" kern="1200" dirty="0">
                          <a:effectLst/>
                        </a:rPr>
                        <a:t>　（月） </a:t>
                      </a:r>
                      <a:r>
                        <a:rPr kumimoji="1" lang="en-US" altLang="ja-JP" sz="1100" u="none" strike="noStrike" kern="1200" dirty="0">
                          <a:effectLst/>
                        </a:rPr>
                        <a:t>MORNING</a:t>
                      </a:r>
                      <a:r>
                        <a:rPr kumimoji="1" lang="ja-JP" altLang="en-US" sz="1100" u="none" strike="noStrike" kern="1200" dirty="0">
                          <a:effectLst/>
                        </a:rPr>
                        <a:t> </a:t>
                      </a:r>
                      <a:r>
                        <a:rPr kumimoji="1" lang="en-US" altLang="ja-JP" sz="1100" u="none" strike="noStrike" kern="1200" dirty="0">
                          <a:effectLst/>
                        </a:rPr>
                        <a:t>IQ</a:t>
                      </a:r>
                    </a:p>
                    <a:p>
                      <a:pPr algn="l" fontAlgn="b"/>
                      <a:r>
                        <a:rPr kumimoji="1" lang="ja-JP" altLang="en-US" sz="1100" u="none" strike="noStrike" kern="1200" dirty="0">
                          <a:effectLst/>
                        </a:rPr>
                        <a:t>　（火） </a:t>
                      </a:r>
                      <a:r>
                        <a:rPr kumimoji="1" lang="en-US" altLang="ja-JP" sz="1100" u="none" strike="noStrike" kern="1200" dirty="0">
                          <a:effectLst/>
                        </a:rPr>
                        <a:t>Grow Up!</a:t>
                      </a:r>
                    </a:p>
                    <a:p>
                      <a:pPr algn="l" fontAlgn="b"/>
                      <a:r>
                        <a:rPr kumimoji="1" lang="ja-JP" altLang="en-US" sz="1100" u="none" strike="noStrike" kern="1200" baseline="0" dirty="0">
                          <a:effectLst/>
                        </a:rPr>
                        <a:t>　（水）</a:t>
                      </a:r>
                      <a:r>
                        <a:rPr kumimoji="1" lang="en-US" altLang="ja-JP" sz="1100" u="none" strike="noStrike" kern="1200" baseline="0" dirty="0">
                          <a:effectLst/>
                        </a:rPr>
                        <a:t> CIRCLE </a:t>
                      </a:r>
                      <a:r>
                        <a:rPr kumimoji="1" lang="en-US" altLang="ja-JP" sz="1100" u="none" strike="noStrike" kern="1200" baseline="0" dirty="0" err="1">
                          <a:effectLst/>
                        </a:rPr>
                        <a:t>CIRCLE</a:t>
                      </a:r>
                      <a:endParaRPr kumimoji="1" lang="en-US" altLang="ja-JP" sz="1100" u="none" strike="noStrike" kern="1200" baseline="0" dirty="0">
                        <a:effectLst/>
                      </a:endParaRPr>
                    </a:p>
                    <a:p>
                      <a:pPr algn="l" fontAlgn="b"/>
                      <a:r>
                        <a:rPr kumimoji="1" lang="ja-JP" altLang="en-US" sz="1100" u="none" strike="noStrike" kern="1200" baseline="0" dirty="0">
                          <a:effectLst/>
                        </a:rPr>
                        <a:t>　（金） </a:t>
                      </a:r>
                      <a:r>
                        <a:rPr kumimoji="1" lang="en-US" altLang="ja-JP" sz="1100" u="none" strike="noStrike" kern="1200" baseline="0" dirty="0">
                          <a:effectLst/>
                        </a:rPr>
                        <a:t>Life Goes On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7:45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7:50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sz="1100" u="none" strike="noStrike" dirty="0">
                          <a:effectLst/>
                        </a:rPr>
                        <a:t>CONNECT 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71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8:00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4607179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8:05</a:t>
                      </a:r>
                      <a:endParaRPr lang="en-US" altLang="ja-JP" sz="11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（月～木）　</a:t>
                      </a:r>
                      <a:r>
                        <a:rPr lang="en-US" sz="1100" u="none" strike="noStrike" dirty="0">
                          <a:effectLst/>
                        </a:rPr>
                        <a:t>THE FOCUS</a:t>
                      </a:r>
                    </a:p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　  （金）    </a:t>
                      </a:r>
                      <a:r>
                        <a:rPr lang="en-US" altLang="ja-JP" sz="1100" u="none" strike="noStrike" dirty="0">
                          <a:effectLst/>
                        </a:rPr>
                        <a:t>THE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 FOCUS -THINK</a:t>
                      </a:r>
                      <a:r>
                        <a:rPr lang="ja-JP" alt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ABOUT</a:t>
                      </a:r>
                      <a:r>
                        <a:rPr lang="ja-JP" alt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altLang="ja-JP" sz="1100" u="none" strike="noStrike" baseline="0" dirty="0">
                          <a:effectLst/>
                        </a:rPr>
                        <a:t>SDGs-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WEATHER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38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8:21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TRAFFIC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015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8:31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8:36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kumimoji="1" lang="ja-JP" altLang="en-US" sz="1100" u="none" strike="noStrike" kern="1200" dirty="0">
                          <a:effectLst/>
                        </a:rPr>
                        <a:t>（月） </a:t>
                      </a:r>
                      <a:r>
                        <a:rPr kumimoji="1" lang="en-US" altLang="ja-JP" sz="1100" u="none" strike="noStrike" kern="1200" dirty="0">
                          <a:effectLst/>
                        </a:rPr>
                        <a:t>SHINY SMILE CLUB</a:t>
                      </a:r>
                    </a:p>
                    <a:p>
                      <a:pPr algn="l" fontAlgn="b"/>
                      <a:r>
                        <a:rPr kumimoji="1" lang="ja-JP" altLang="en-US" sz="1100" u="none" strike="noStrike" kern="1200" dirty="0">
                          <a:effectLst/>
                        </a:rPr>
                        <a:t>　（火） </a:t>
                      </a:r>
                      <a:r>
                        <a:rPr kumimoji="1" lang="en-US" altLang="ja-JP" sz="1100" u="none" strike="noStrike" kern="1200" dirty="0">
                          <a:effectLst/>
                        </a:rPr>
                        <a:t>MY</a:t>
                      </a:r>
                      <a:r>
                        <a:rPr kumimoji="1" lang="en-US" altLang="ja-JP" sz="1100" u="none" strike="noStrike" kern="1200" baseline="0" dirty="0">
                          <a:effectLst/>
                        </a:rPr>
                        <a:t> SWEET BABY</a:t>
                      </a:r>
                    </a:p>
                    <a:p>
                      <a:pPr algn="l" fontAlgn="b"/>
                      <a:r>
                        <a:rPr kumimoji="1" lang="ja-JP" altLang="en-US" sz="1100" u="none" strike="noStrike" kern="1200" baseline="0" dirty="0">
                          <a:effectLst/>
                        </a:rPr>
                        <a:t>　（金） </a:t>
                      </a:r>
                      <a:r>
                        <a:rPr kumimoji="1" lang="en-US" altLang="ja-JP" sz="1100" u="none" strike="noStrike" kern="1200" baseline="0" dirty="0">
                          <a:effectLst/>
                        </a:rPr>
                        <a:t>Heat Wave Master</a:t>
                      </a:r>
                      <a:r>
                        <a:rPr kumimoji="1" lang="ja-JP" altLang="en-US" sz="1100" u="none" strike="noStrike" kern="1200" baseline="0" dirty="0">
                          <a:effectLst/>
                        </a:rPr>
                        <a:t>　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8:36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8:38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</a:rPr>
                        <a:t>HEADLINE NEWS</a:t>
                      </a:r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00239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8:58 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9:00</a:t>
                      </a:r>
                      <a:r>
                        <a:rPr lang="en-US" altLang="ja-JP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TIME 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113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47736</TotalTime>
  <Words>875</Words>
  <Application>Microsoft Office PowerPoint</Application>
  <PresentationFormat>A4 210 x 297 mm</PresentationFormat>
  <Paragraphs>200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ZIP-FM</cp:lastModifiedBy>
  <cp:revision>2542</cp:revision>
  <cp:lastPrinted>2022-02-09T08:53:13Z</cp:lastPrinted>
  <dcterms:created xsi:type="dcterms:W3CDTF">2002-09-26T02:44:22Z</dcterms:created>
  <dcterms:modified xsi:type="dcterms:W3CDTF">2025-12-02T06:10:22Z</dcterms:modified>
  <cp:contentStatus/>
</cp:coreProperties>
</file>