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1dsv97573tgqq6k/%E7%94%BA%E7%94%B0%E3%81%93%E3%83%BC%E3%81%99%E3%81%91_DEMO6min_edit.mp3?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町田 こーすけ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11884"/>
              </p:ext>
            </p:extLst>
          </p:nvPr>
        </p:nvGraphicFramePr>
        <p:xfrm>
          <a:off x="577968" y="1268759"/>
          <a:ext cx="5455151" cy="5184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1987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10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漫画、雑学収集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バスケットボール、ゲラ、スノーボード、動物雑学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2007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10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月に名古屋出身同級生お笑いコンビ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「デラスキッパーズ」でデビュー。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現在はピン芸人、そして番組やイベントの構成・脚本作家としても活躍中！</a:t>
                      </a:r>
                      <a:endParaRPr kumimoji="1" lang="en-US" altLang="ja-JP" sz="1200" dirty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クイズ作家の経験もあり、知識豊富。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そこから生み出されるトークとキレのあるツッコミが持ち味！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SUPER CAST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@delasuki_match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5,974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 err="1">
                          <a:latin typeface="+mn-lt"/>
                          <a:ea typeface="+mn-ea"/>
                        </a:rPr>
                        <a:t>matchdelasuki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1,144</a:t>
                      </a: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96844"/>
              </p:ext>
            </p:extLst>
          </p:nvPr>
        </p:nvGraphicFramePr>
        <p:xfrm>
          <a:off x="6192861" y="4165698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3"/>
                        </a:rPr>
                        <a:t>https://www.dropbox.com/s/1dsv97573tgqq6k/%E7%94%BA%E7%94%B0%E3%81%93%E3%83%BC%E3%81%99%E3%81%91_DEMO6min_edit.mp3?dl=0</a:t>
                      </a:r>
                      <a:r>
                        <a:rPr kumimoji="1" lang="en-US" altLang="ja-JP" sz="700" b="0" dirty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325" y="4581128"/>
            <a:ext cx="1641600" cy="1641600"/>
          </a:xfrm>
          <a:prstGeom prst="rect">
            <a:avLst/>
          </a:prstGeom>
        </p:spPr>
      </p:pic>
      <p:pic>
        <p:nvPicPr>
          <p:cNvPr id="4" name="図 3" descr="人, 建物, 男, 若い が含まれている画像&#10;&#10;自動的に生成された説明">
            <a:extLst>
              <a:ext uri="{FF2B5EF4-FFF2-40B4-BE49-F238E27FC236}">
                <a16:creationId xmlns:a16="http://schemas.microsoft.com/office/drawing/2014/main" id="{4F83FBB8-E71A-45E5-4C9C-86705EDB8A5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1" t="7350" r="5618" b="51869"/>
          <a:stretch/>
        </p:blipFill>
        <p:spPr>
          <a:xfrm>
            <a:off x="6192861" y="1268759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43230</TotalTime>
  <Words>161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2271</cp:revision>
  <cp:lastPrinted>2022-01-27T06:52:39Z</cp:lastPrinted>
  <dcterms:created xsi:type="dcterms:W3CDTF">2002-09-26T02:44:22Z</dcterms:created>
  <dcterms:modified xsi:type="dcterms:W3CDTF">2024-03-28T05:05:09Z</dcterms:modified>
  <cp:contentStatus/>
</cp:coreProperties>
</file>