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4" d="100"/>
          <a:sy n="74" d="100"/>
        </p:scale>
        <p:origin x="72" y="8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s/1dsv97573tgqq6k/%E7%94%BA%E7%94%B0%E3%81%93%E3%83%BC%E3%81%99%E3%81%91_DEMO6min_edit.mp3?dl=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8640"/>
            <a:ext cx="9906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町田 こーすけ</a:t>
            </a:r>
            <a:endParaRPr lang="en-US" altLang="ja-JP" sz="2800" dirty="0">
              <a:latin typeface="+mn-ea"/>
              <a:ea typeface="+mn-ea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011884"/>
              </p:ext>
            </p:extLst>
          </p:nvPr>
        </p:nvGraphicFramePr>
        <p:xfrm>
          <a:off x="577968" y="1268759"/>
          <a:ext cx="5455151" cy="51845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0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62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3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1987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10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月</a:t>
                      </a:r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2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愛知県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漫画、雑学収集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バスケットボール、ゲラ、スノーボード、動物雑学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2022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4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4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2007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10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月に名古屋出身同級生お笑いコンビ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「デラスキッパーズ」でデビュー。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現在はピン芸人、そして番組やイベントの構成・脚本作家としても活躍中！</a:t>
                      </a:r>
                      <a:endParaRPr kumimoji="1" lang="en-US" altLang="ja-JP" sz="1200" dirty="0">
                        <a:latin typeface="+mn-lt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クイズ作家の経験もあり、知識豊富。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そこから生み出されるトークとキレのあるツッコミが持ち味！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lt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2022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月～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SUPER CAST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lt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X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@delasuki_match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／</a:t>
                      </a:r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5,974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lt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Instagram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：</a:t>
                      </a:r>
                      <a:r>
                        <a:rPr kumimoji="1" lang="en-US" altLang="ja-JP" sz="1200" dirty="0" err="1">
                          <a:latin typeface="+mn-lt"/>
                          <a:ea typeface="+mn-ea"/>
                        </a:rPr>
                        <a:t>matchdelasuki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／</a:t>
                      </a:r>
                      <a:r>
                        <a:rPr kumimoji="1" lang="en-US" altLang="ja-JP" sz="1200" dirty="0">
                          <a:latin typeface="+mn-lt"/>
                          <a:ea typeface="+mn-ea"/>
                        </a:rPr>
                        <a:t>1,144</a:t>
                      </a:r>
                      <a:r>
                        <a:rPr kumimoji="1" lang="ja-JP" altLang="en-US" sz="1200" dirty="0">
                          <a:latin typeface="+mn-lt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lt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796844"/>
              </p:ext>
            </p:extLst>
          </p:nvPr>
        </p:nvGraphicFramePr>
        <p:xfrm>
          <a:off x="6192861" y="4165698"/>
          <a:ext cx="3636000" cy="411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ボイスサンプル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700" b="0" dirty="0">
                          <a:latin typeface="+mn-ea"/>
                          <a:ea typeface="+mn-ea"/>
                          <a:hlinkClick r:id="rId3"/>
                        </a:rPr>
                        <a:t>https://www.dropbox.com/s/1dsv97573tgqq6k/%E7%94%BA%E7%94%B0%E3%81%93%E3%83%BC%E3%81%99%E3%81%91_DEMO6min_edit.mp3?dl=0</a:t>
                      </a:r>
                      <a:r>
                        <a:rPr kumimoji="1" lang="en-US" altLang="ja-JP" sz="700" b="0" dirty="0">
                          <a:latin typeface="+mn-ea"/>
                          <a:ea typeface="+mn-ea"/>
                        </a:rPr>
                        <a:t> </a:t>
                      </a:r>
                      <a:endParaRPr kumimoji="1" lang="ja-JP" altLang="en-US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325" y="4581128"/>
            <a:ext cx="1641600" cy="1641600"/>
          </a:xfrm>
          <a:prstGeom prst="rect">
            <a:avLst/>
          </a:prstGeom>
        </p:spPr>
      </p:pic>
      <p:pic>
        <p:nvPicPr>
          <p:cNvPr id="6" name="図 5" descr="髪の長い男性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979D07B-C293-24FF-4468-C271446C0B6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216" y="1258457"/>
            <a:ext cx="2430816" cy="182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43232</TotalTime>
  <Words>161</Words>
  <Application>Microsoft Office PowerPoint</Application>
  <PresentationFormat>A4 210 x 297 mm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2272</cp:revision>
  <cp:lastPrinted>2022-01-27T06:52:39Z</cp:lastPrinted>
  <dcterms:created xsi:type="dcterms:W3CDTF">2002-09-26T02:44:22Z</dcterms:created>
  <dcterms:modified xsi:type="dcterms:W3CDTF">2025-03-31T07:29:43Z</dcterms:modified>
  <cp:contentStatus/>
</cp:coreProperties>
</file>