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445" r:id="rId2"/>
  </p:sldIdLst>
  <p:sldSz cx="9906000" cy="6858000" type="A4"/>
  <p:notesSz cx="986631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EBAB5F9-3ECE-49B3-BB35-F73CC38A1EAB}">
          <p14:sldIdLst>
            <p14:sldId id="4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99FF99"/>
    <a:srgbClr val="009900"/>
    <a:srgbClr val="CCFFFF"/>
    <a:srgbClr val="3333FF"/>
    <a:srgbClr val="FF5050"/>
    <a:srgbClr val="33CC33"/>
    <a:srgbClr val="FF9900"/>
    <a:srgbClr val="66CC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91" autoAdjust="0"/>
    <p:restoredTop sz="94280" autoAdjust="0"/>
  </p:normalViewPr>
  <p:slideViewPr>
    <p:cSldViewPr>
      <p:cViewPr varScale="1">
        <p:scale>
          <a:sx n="74" d="100"/>
          <a:sy n="74" d="100"/>
        </p:scale>
        <p:origin x="72" y="84"/>
      </p:cViewPr>
      <p:guideLst>
        <p:guide orient="horz" pos="2160"/>
        <p:guide orient="horz" pos="4319"/>
        <p:guide pos="312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1738" y="6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algn="r"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algn="r" defTabSz="903964" eaLnBrk="1" hangingPunct="1">
              <a:defRPr sz="1200"/>
            </a:lvl1pPr>
          </a:lstStyle>
          <a:p>
            <a:pPr>
              <a:defRPr/>
            </a:pPr>
            <a:fld id="{779D47F1-08B5-45BA-BD50-DA0DE3406A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14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algn="r"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8325" y="504825"/>
            <a:ext cx="3648075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9020" y="3198813"/>
            <a:ext cx="7888287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algn="r" defTabSz="905481" eaLnBrk="1" hangingPunct="1">
              <a:defRPr sz="1200"/>
            </a:lvl1pPr>
          </a:lstStyle>
          <a:p>
            <a:pPr>
              <a:defRPr/>
            </a:pPr>
            <a:fld id="{087A2C61-9F62-4143-968E-E7C7F7FF1C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142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0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879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6" y="6709029"/>
            <a:ext cx="9921552" cy="12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グラフィックス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042" y="5724076"/>
            <a:ext cx="2133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 userDrawn="1"/>
        </p:nvSpPr>
        <p:spPr>
          <a:xfrm>
            <a:off x="7041232" y="6669940"/>
            <a:ext cx="20842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Copyright  ZIP-FM </a:t>
            </a:r>
            <a:r>
              <a:rPr lang="en-US" altLang="ja-JP" sz="750" dirty="0" err="1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inc</a:t>
            </a: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 All Rights Reserved</a:t>
            </a:r>
            <a:endParaRPr lang="ja-JP" altLang="en-US" sz="750" dirty="0">
              <a:solidFill>
                <a:schemeClr val="bg1"/>
              </a:solidFill>
              <a:latin typeface="+mn-lt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69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402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0579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8655" y="2556512"/>
            <a:ext cx="7578090" cy="176403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7310" y="4663440"/>
            <a:ext cx="624078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460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580F-DBF0-42FB-A548-F3D5BBF22973}" type="datetime1">
              <a:rPr lang="zh-CN" altLang="en-US"/>
              <a:pPr>
                <a:defRPr/>
              </a:pPr>
              <a:t>2025/3/31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46413" y="7627938"/>
            <a:ext cx="282257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896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E678-B0B0-4A08-898C-631A70CFDF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426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95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693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268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15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9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6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052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66688"/>
            <a:ext cx="15732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図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822657"/>
            <a:ext cx="9906000" cy="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5" r:id="rId1"/>
    <p:sldLayoutId id="2147486625" r:id="rId2"/>
    <p:sldLayoutId id="2147486626" r:id="rId3"/>
    <p:sldLayoutId id="2147486627" r:id="rId4"/>
    <p:sldLayoutId id="2147486628" r:id="rId5"/>
    <p:sldLayoutId id="2147486629" r:id="rId6"/>
    <p:sldLayoutId id="2147486630" r:id="rId7"/>
    <p:sldLayoutId id="2147486631" r:id="rId8"/>
    <p:sldLayoutId id="2147486632" r:id="rId9"/>
    <p:sldLayoutId id="2147486633" r:id="rId10"/>
    <p:sldLayoutId id="2147486634" r:id="rId11"/>
    <p:sldLayoutId id="21474866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ropbox.com/s/1dsv97573tgqq6k/%E7%94%BA%E7%94%B0%E3%81%93%E3%83%BC%E3%81%99%E3%81%91_DEMO6min_edit.mp3?dl=0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>
            <a:extLst>
              <a:ext uri="{FF2B5EF4-FFF2-40B4-BE49-F238E27FC236}">
                <a16:creationId xmlns:a16="http://schemas.microsoft.com/office/drawing/2014/main" id="{90975E78-F2DF-4D32-BBE1-BD2678889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88640"/>
            <a:ext cx="9906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800" dirty="0">
                <a:latin typeface="+mn-ea"/>
                <a:ea typeface="+mn-ea"/>
              </a:rPr>
              <a:t>町田 こーすけ</a:t>
            </a:r>
            <a:endParaRPr lang="en-US" altLang="ja-JP" sz="2800" dirty="0">
              <a:latin typeface="+mn-ea"/>
              <a:ea typeface="+mn-ea"/>
            </a:endParaRPr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8011884"/>
              </p:ext>
            </p:extLst>
          </p:nvPr>
        </p:nvGraphicFramePr>
        <p:xfrm>
          <a:off x="577968" y="1268759"/>
          <a:ext cx="5455151" cy="518457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609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79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62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5371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</a:rPr>
                        <a:t>生年月日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200" dirty="0">
                          <a:latin typeface="+mn-lt"/>
                          <a:ea typeface="+mn-ea"/>
                        </a:rPr>
                        <a:t>1987</a:t>
                      </a:r>
                      <a:r>
                        <a:rPr kumimoji="1" lang="ja-JP" altLang="en-US" sz="1200" dirty="0">
                          <a:latin typeface="+mn-lt"/>
                          <a:ea typeface="+mn-ea"/>
                        </a:rPr>
                        <a:t>年</a:t>
                      </a:r>
                      <a:r>
                        <a:rPr kumimoji="1" lang="en-US" altLang="ja-JP" sz="1200" dirty="0">
                          <a:latin typeface="+mn-lt"/>
                          <a:ea typeface="+mn-ea"/>
                        </a:rPr>
                        <a:t>10</a:t>
                      </a:r>
                      <a:r>
                        <a:rPr kumimoji="1" lang="ja-JP" altLang="en-US" sz="1200" dirty="0">
                          <a:latin typeface="+mn-lt"/>
                          <a:ea typeface="+mn-ea"/>
                        </a:rPr>
                        <a:t>月</a:t>
                      </a:r>
                      <a:r>
                        <a:rPr kumimoji="1" lang="en-US" altLang="ja-JP" sz="1200" dirty="0">
                          <a:latin typeface="+mn-lt"/>
                          <a:ea typeface="+mn-ea"/>
                        </a:rPr>
                        <a:t>2</a:t>
                      </a:r>
                      <a:r>
                        <a:rPr kumimoji="1" lang="ja-JP" altLang="en-US" sz="1200" dirty="0">
                          <a:latin typeface="+mn-lt"/>
                          <a:ea typeface="+mn-ea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6257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</a:rPr>
                        <a:t>出身地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>
                          <a:latin typeface="+mn-lt"/>
                          <a:ea typeface="+mn-ea"/>
                        </a:rPr>
                        <a:t>愛知県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6257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</a:rPr>
                        <a:t>趣味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>
                          <a:latin typeface="+mn-lt"/>
                          <a:ea typeface="+mn-ea"/>
                        </a:rPr>
                        <a:t>漫画、雑学収集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25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</a:rPr>
                        <a:t>特技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>
                          <a:latin typeface="+mn-lt"/>
                          <a:ea typeface="+mn-ea"/>
                        </a:rPr>
                        <a:t>バスケットボール、ゲラ、スノーボード、動物雑学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62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</a:rPr>
                        <a:t>ZIP-FM</a:t>
                      </a: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</a:rPr>
                        <a:t>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200" dirty="0">
                          <a:latin typeface="+mn-lt"/>
                          <a:ea typeface="+mn-ea"/>
                        </a:rPr>
                        <a:t>2022</a:t>
                      </a:r>
                      <a:r>
                        <a:rPr kumimoji="1" lang="ja-JP" altLang="en-US" sz="1200" dirty="0">
                          <a:latin typeface="+mn-lt"/>
                          <a:ea typeface="+mn-ea"/>
                        </a:rPr>
                        <a:t>年</a:t>
                      </a:r>
                      <a:r>
                        <a:rPr kumimoji="1" lang="en-US" altLang="ja-JP" sz="1200" dirty="0">
                          <a:latin typeface="+mn-lt"/>
                          <a:ea typeface="+mn-ea"/>
                        </a:rPr>
                        <a:t>4</a:t>
                      </a:r>
                      <a:r>
                        <a:rPr kumimoji="1" lang="ja-JP" altLang="en-US" sz="1200" dirty="0">
                          <a:latin typeface="+mn-lt"/>
                          <a:ea typeface="+mn-ea"/>
                        </a:rPr>
                        <a:t>月～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2450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</a:rPr>
                        <a:t>経歴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200" dirty="0">
                          <a:latin typeface="+mn-lt"/>
                          <a:ea typeface="+mn-ea"/>
                        </a:rPr>
                        <a:t>2007</a:t>
                      </a:r>
                      <a:r>
                        <a:rPr kumimoji="1" lang="ja-JP" altLang="en-US" sz="1200" dirty="0">
                          <a:latin typeface="+mn-lt"/>
                          <a:ea typeface="+mn-ea"/>
                        </a:rPr>
                        <a:t>年</a:t>
                      </a:r>
                      <a:r>
                        <a:rPr kumimoji="1" lang="en-US" altLang="ja-JP" sz="1200" dirty="0">
                          <a:latin typeface="+mn-lt"/>
                          <a:ea typeface="+mn-ea"/>
                        </a:rPr>
                        <a:t>10</a:t>
                      </a:r>
                      <a:r>
                        <a:rPr kumimoji="1" lang="ja-JP" altLang="en-US" sz="1200" dirty="0">
                          <a:latin typeface="+mn-lt"/>
                          <a:ea typeface="+mn-ea"/>
                        </a:rPr>
                        <a:t>月に名古屋出身同級生お笑いコンビ</a:t>
                      </a:r>
                    </a:p>
                    <a:p>
                      <a:pPr algn="l"/>
                      <a:r>
                        <a:rPr kumimoji="1" lang="ja-JP" altLang="en-US" sz="1200" dirty="0">
                          <a:latin typeface="+mn-lt"/>
                          <a:ea typeface="+mn-ea"/>
                        </a:rPr>
                        <a:t>「デラスキッパーズ」でデビュー。</a:t>
                      </a:r>
                    </a:p>
                    <a:p>
                      <a:pPr algn="l"/>
                      <a:r>
                        <a:rPr kumimoji="1" lang="ja-JP" altLang="en-US" sz="1200" dirty="0">
                          <a:latin typeface="+mn-lt"/>
                          <a:ea typeface="+mn-ea"/>
                        </a:rPr>
                        <a:t>現在はピン芸人、そして番組やイベントの構成・脚本作家としても活躍中！</a:t>
                      </a:r>
                      <a:endParaRPr kumimoji="1" lang="en-US" altLang="ja-JP" sz="1200" dirty="0">
                        <a:latin typeface="+mn-lt"/>
                        <a:ea typeface="+mn-ea"/>
                      </a:endParaRPr>
                    </a:p>
                    <a:p>
                      <a:pPr algn="l"/>
                      <a:r>
                        <a:rPr kumimoji="1" lang="ja-JP" altLang="en-US" sz="1200" dirty="0">
                          <a:latin typeface="+mn-lt"/>
                          <a:ea typeface="+mn-ea"/>
                        </a:rPr>
                        <a:t>クイズ作家の経験もあり、知識豊富。</a:t>
                      </a:r>
                    </a:p>
                    <a:p>
                      <a:pPr algn="l"/>
                      <a:r>
                        <a:rPr kumimoji="1" lang="ja-JP" altLang="en-US" sz="1200" dirty="0">
                          <a:latin typeface="+mn-lt"/>
                          <a:ea typeface="+mn-ea"/>
                        </a:rPr>
                        <a:t>そこから生み出されるトークとキレのあるツッコミが持ち味！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48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</a:rPr>
                        <a:t>ナビゲーター</a:t>
                      </a:r>
                      <a:endParaRPr kumimoji="1" lang="en-US" altLang="ja-JP" sz="1200" b="0" dirty="0">
                        <a:solidFill>
                          <a:schemeClr val="bg1"/>
                        </a:solidFill>
                        <a:latin typeface="+mn-lt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</a:rPr>
                        <a:t>キャリア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2022</a:t>
                      </a: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年</a:t>
                      </a:r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4</a:t>
                      </a: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月～</a:t>
                      </a:r>
                      <a:endParaRPr kumimoji="1" lang="en-US" altLang="ja-JP" sz="1200" dirty="0">
                        <a:solidFill>
                          <a:schemeClr val="tx1"/>
                        </a:solidFill>
                        <a:latin typeface="+mn-lt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「</a:t>
                      </a:r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SUPER CAST</a:t>
                      </a: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」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48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</a:rPr>
                        <a:t>SNS</a:t>
                      </a:r>
                      <a:endParaRPr kumimoji="1" lang="ja-JP" altLang="en-US" sz="1200" b="0" dirty="0">
                        <a:solidFill>
                          <a:schemeClr val="bg1"/>
                        </a:solidFill>
                        <a:latin typeface="+mn-lt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200" dirty="0">
                          <a:latin typeface="+mn-lt"/>
                          <a:ea typeface="+mn-ea"/>
                        </a:rPr>
                        <a:t>X</a:t>
                      </a:r>
                      <a:r>
                        <a:rPr kumimoji="1" lang="ja-JP" altLang="en-US" sz="1200" dirty="0">
                          <a:latin typeface="+mn-lt"/>
                          <a:ea typeface="+mn-ea"/>
                        </a:rPr>
                        <a:t>：</a:t>
                      </a:r>
                      <a:r>
                        <a:rPr kumimoji="1" lang="en-US" altLang="ja-JP" sz="1200" dirty="0">
                          <a:latin typeface="+mn-lt"/>
                          <a:ea typeface="+mn-ea"/>
                        </a:rPr>
                        <a:t>@delasuki_match</a:t>
                      </a:r>
                      <a:r>
                        <a:rPr kumimoji="1" lang="ja-JP" altLang="en-US" sz="1200" dirty="0">
                          <a:latin typeface="+mn-lt"/>
                          <a:ea typeface="+mn-ea"/>
                        </a:rPr>
                        <a:t>／</a:t>
                      </a:r>
                      <a:r>
                        <a:rPr kumimoji="1" lang="en-US" altLang="ja-JP" sz="1200" dirty="0">
                          <a:latin typeface="+mn-lt"/>
                          <a:ea typeface="+mn-ea"/>
                        </a:rPr>
                        <a:t>5,974</a:t>
                      </a:r>
                      <a:r>
                        <a:rPr kumimoji="1" lang="ja-JP" altLang="en-US" sz="1200" dirty="0">
                          <a:latin typeface="+mn-lt"/>
                          <a:ea typeface="+mn-ea"/>
                        </a:rPr>
                        <a:t>人</a:t>
                      </a:r>
                      <a:endParaRPr kumimoji="1" lang="en-US" altLang="ja-JP" sz="1200" dirty="0">
                        <a:latin typeface="+mn-lt"/>
                        <a:ea typeface="+mn-ea"/>
                      </a:endParaRPr>
                    </a:p>
                    <a:p>
                      <a:pPr algn="l"/>
                      <a:r>
                        <a:rPr kumimoji="1" lang="en-US" altLang="ja-JP" sz="1200" dirty="0">
                          <a:latin typeface="+mn-lt"/>
                          <a:ea typeface="+mn-ea"/>
                        </a:rPr>
                        <a:t>Instagram</a:t>
                      </a:r>
                      <a:r>
                        <a:rPr kumimoji="1" lang="ja-JP" altLang="en-US" sz="1200" dirty="0">
                          <a:latin typeface="+mn-lt"/>
                          <a:ea typeface="+mn-ea"/>
                        </a:rPr>
                        <a:t>：</a:t>
                      </a:r>
                      <a:r>
                        <a:rPr kumimoji="1" lang="en-US" altLang="ja-JP" sz="1200" dirty="0" err="1">
                          <a:latin typeface="+mn-lt"/>
                          <a:ea typeface="+mn-ea"/>
                        </a:rPr>
                        <a:t>matchdelasuki</a:t>
                      </a:r>
                      <a:r>
                        <a:rPr kumimoji="1" lang="ja-JP" altLang="en-US" sz="1200" dirty="0">
                          <a:latin typeface="+mn-lt"/>
                          <a:ea typeface="+mn-ea"/>
                        </a:rPr>
                        <a:t>／</a:t>
                      </a:r>
                      <a:r>
                        <a:rPr kumimoji="1" lang="en-US" altLang="ja-JP" sz="1200" dirty="0">
                          <a:latin typeface="+mn-lt"/>
                          <a:ea typeface="+mn-ea"/>
                        </a:rPr>
                        <a:t>1,144</a:t>
                      </a:r>
                      <a:r>
                        <a:rPr kumimoji="1" lang="ja-JP" altLang="en-US" sz="1200" dirty="0">
                          <a:latin typeface="+mn-lt"/>
                          <a:ea typeface="+mn-ea"/>
                        </a:rPr>
                        <a:t>人</a:t>
                      </a:r>
                      <a:endParaRPr kumimoji="1" lang="en-US" altLang="ja-JP" sz="1200" dirty="0">
                        <a:latin typeface="+mn-lt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6796844"/>
              </p:ext>
            </p:extLst>
          </p:nvPr>
        </p:nvGraphicFramePr>
        <p:xfrm>
          <a:off x="6192861" y="4165698"/>
          <a:ext cx="3636000" cy="411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ボイスサンプル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700" b="0" dirty="0">
                          <a:latin typeface="+mn-ea"/>
                          <a:ea typeface="+mn-ea"/>
                          <a:hlinkClick r:id="rId3"/>
                        </a:rPr>
                        <a:t>https://www.dropbox.com/s/1dsv97573tgqq6k/%E7%94%BA%E7%94%B0%E3%81%93%E3%83%BC%E3%81%99%E3%81%91_DEMO6min_edit.mp3?dl=0</a:t>
                      </a:r>
                      <a:r>
                        <a:rPr kumimoji="1" lang="en-US" altLang="ja-JP" sz="700" b="0" dirty="0">
                          <a:latin typeface="+mn-ea"/>
                          <a:ea typeface="+mn-ea"/>
                        </a:rPr>
                        <a:t> </a:t>
                      </a:r>
                      <a:endParaRPr kumimoji="1" lang="ja-JP" altLang="en-US" sz="700" b="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図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325" y="4581128"/>
            <a:ext cx="1641600" cy="1641600"/>
          </a:xfrm>
          <a:prstGeom prst="rect">
            <a:avLst/>
          </a:prstGeom>
        </p:spPr>
      </p:pic>
      <p:pic>
        <p:nvPicPr>
          <p:cNvPr id="6" name="図 5" descr="髪の長い男性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A979D07B-C293-24FF-4468-C271446C0B6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7216" y="1258457"/>
            <a:ext cx="2430816" cy="182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7482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ZIP COLOR1">
      <a:dk1>
        <a:sysClr val="windowText" lastClr="000000"/>
      </a:dk1>
      <a:lt1>
        <a:sysClr val="window" lastClr="FFFFFF"/>
      </a:lt1>
      <a:dk2>
        <a:srgbClr val="797B84"/>
      </a:dk2>
      <a:lt2>
        <a:srgbClr val="D8D8D8"/>
      </a:lt2>
      <a:accent1>
        <a:srgbClr val="EB6432"/>
      </a:accent1>
      <a:accent2>
        <a:srgbClr val="797B84"/>
      </a:accent2>
      <a:accent3>
        <a:srgbClr val="43AC77"/>
      </a:accent3>
      <a:accent4>
        <a:srgbClr val="B13483"/>
      </a:accent4>
      <a:accent5>
        <a:srgbClr val="79C6E7"/>
      </a:accent5>
      <a:accent6>
        <a:srgbClr val="F28B84"/>
      </a:accent6>
      <a:hlink>
        <a:srgbClr val="0070C0"/>
      </a:hlink>
      <a:folHlink>
        <a:srgbClr val="954F72"/>
      </a:folHlink>
    </a:clrScheme>
    <a:fontScheme name="固定フォント">
      <a:majorFont>
        <a:latin typeface="HGPｺﾞｼｯｸE"/>
        <a:ea typeface="HGPｺﾞｼｯｸE"/>
        <a:cs typeface=""/>
      </a:majorFont>
      <a:minorFont>
        <a:latin typeface="HGPｺﾞｼｯｸE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43232</TotalTime>
  <Words>161</Words>
  <Application>Microsoft Office PowerPoint</Application>
  <PresentationFormat>A4 210 x 297 mm</PresentationFormat>
  <Paragraphs>27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HGPｺﾞｼｯｸE</vt:lpstr>
      <vt:lpstr>ＭＳ Ｐゴシック</vt:lpstr>
      <vt:lpstr>Arial</vt:lpstr>
      <vt:lpstr>標準デザイン</vt:lpstr>
      <vt:lpstr>PowerPoint プレゼンテーション</vt:lpstr>
    </vt:vector>
  </TitlesOfParts>
  <Company>ZIP-FM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pcfln168</dc:creator>
  <cp:lastModifiedBy>ZIP-FM</cp:lastModifiedBy>
  <cp:revision>2272</cp:revision>
  <cp:lastPrinted>2022-01-27T06:52:39Z</cp:lastPrinted>
  <dcterms:created xsi:type="dcterms:W3CDTF">2002-09-26T02:44:22Z</dcterms:created>
  <dcterms:modified xsi:type="dcterms:W3CDTF">2025-03-31T07:29:43Z</dcterms:modified>
  <cp:contentStatus/>
</cp:coreProperties>
</file>