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5" d="100"/>
          <a:sy n="85" d="100"/>
        </p:scale>
        <p:origin x="1128" y="67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2024/4/10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      クリス・グレン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935750"/>
              </p:ext>
            </p:extLst>
          </p:nvPr>
        </p:nvGraphicFramePr>
        <p:xfrm>
          <a:off x="575727" y="932123"/>
          <a:ext cx="5598301" cy="53540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1968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28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1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オーストラリア　アデレード市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67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城めぐり・歴史探索・甲冑武具の研究 制作・ヘリコプターの操縦・音楽鑑賞・スターウォーズのコレクション・絵を描くこと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6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剣道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初段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・甲冑武具＆戦国歴史スポット 城の説明・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ヘリコプターの音を聞くだけで機体の種類がわかること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1993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 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2011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03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1985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年ロータリー交換留学生として初来日。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年間札幌に在住。オーストラリアのラジオ局「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5MU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」にてプロラジオ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DJ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デビュー。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1993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年、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開局と同時にミュージック・ナビゲーターとなる。他局でのラジオ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DJ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の他、テレビ番組や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CM</a:t>
                      </a:r>
                      <a:r>
                        <a:rPr kumimoji="1" lang="ja-JP" altLang="en-US" sz="1200" b="0" dirty="0" err="1">
                          <a:latin typeface="+mn-ea"/>
                          <a:ea typeface="+mn-ea"/>
                        </a:rPr>
                        <a:t>への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出演・イベント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MC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・ナレーター・コラムニスト・コピーライターなど多方面にて活躍中。近年は観光の分野にも進出し、外国人視点で日本の魅力を伝える活動や、インバウンド観光アドバイザーとしても活躍する。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2015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年より、関ヶ原観光大使。「豪州人歴史愛好家、名城を行く」</a:t>
                      </a:r>
                      <a:endParaRPr kumimoji="1" lang="en-US" altLang="ja-JP" sz="1200" b="0" dirty="0">
                        <a:latin typeface="+mn-ea"/>
                        <a:ea typeface="+mn-ea"/>
                      </a:endParaRP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宝島社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・「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The Battle Of </a:t>
                      </a:r>
                      <a:r>
                        <a:rPr kumimoji="1" lang="en-US" altLang="ja-JP" sz="1200" b="0" dirty="0" err="1">
                          <a:latin typeface="+mn-ea"/>
                          <a:ea typeface="+mn-ea"/>
                        </a:rPr>
                        <a:t>Sekigahara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」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英語版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)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を出版。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073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ナビゲーター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キャリア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1993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1998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1998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2002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2004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　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2011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月～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 CONTEMPORARY NIGHT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 DANCE HITS 20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ZIP MEGAHIT FRIDAY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「金曜 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19:00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～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25:00(ZONE3)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RADIO ORBIT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623697"/>
              </p:ext>
            </p:extLst>
          </p:nvPr>
        </p:nvGraphicFramePr>
        <p:xfrm>
          <a:off x="575725" y="6286190"/>
          <a:ext cx="4367585" cy="457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7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@DJ_ChrisGlenn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9,776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  <a:p>
                      <a:pPr algn="l"/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@samuraichrisglenn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en-US" altLang="ja-JP" sz="1200" b="0" dirty="0">
                          <a:latin typeface="+mn-ea"/>
                          <a:ea typeface="+mn-ea"/>
                        </a:rPr>
                        <a:t>1,350</a:t>
                      </a:r>
                      <a:r>
                        <a:rPr kumimoji="1" lang="ja-JP" altLang="en-US" sz="1200" b="0" dirty="0">
                          <a:latin typeface="+mn-ea"/>
                          <a:ea typeface="+mn-ea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図 3" descr="人, 建物, 男, 立つ が含まれている画像&#10;&#10;自動的に生成された説明">
            <a:extLst>
              <a:ext uri="{FF2B5EF4-FFF2-40B4-BE49-F238E27FC236}">
                <a16:creationId xmlns:a16="http://schemas.microsoft.com/office/drawing/2014/main" id="{905F2A00-5C2E-AD4E-438B-58E1D904FF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8689" y="1243735"/>
            <a:ext cx="3362463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43311</TotalTime>
  <Words>312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2276</cp:revision>
  <cp:lastPrinted>2022-01-27T06:52:39Z</cp:lastPrinted>
  <dcterms:created xsi:type="dcterms:W3CDTF">2002-09-26T02:44:22Z</dcterms:created>
  <dcterms:modified xsi:type="dcterms:W3CDTF">2024-04-10T08:27:04Z</dcterms:modified>
  <cp:contentStatus/>
</cp:coreProperties>
</file>