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45" r:id="rId2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99FF99"/>
    <a:srgbClr val="009900"/>
    <a:srgbClr val="CCFFFF"/>
    <a:srgbClr val="3333FF"/>
    <a:srgbClr val="FF5050"/>
    <a:srgbClr val="33CC33"/>
    <a:srgbClr val="FF9900"/>
    <a:srgbClr val="66CC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91" autoAdjust="0"/>
    <p:restoredTop sz="94280" autoAdjust="0"/>
  </p:normalViewPr>
  <p:slideViewPr>
    <p:cSldViewPr>
      <p:cViewPr varScale="1">
        <p:scale>
          <a:sx n="74" d="100"/>
          <a:sy n="74" d="100"/>
        </p:scale>
        <p:origin x="72" y="84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0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879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042" y="5724076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2025/3/31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>
            <a:extLst>
              <a:ext uri="{FF2B5EF4-FFF2-40B4-BE49-F238E27FC236}">
                <a16:creationId xmlns:a16="http://schemas.microsoft.com/office/drawing/2014/main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726" y="188640"/>
            <a:ext cx="75613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800" dirty="0">
                <a:latin typeface="+mn-ea"/>
                <a:ea typeface="+mn-ea"/>
              </a:rPr>
              <a:t>      クリス・グレン</a:t>
            </a:r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7255784"/>
              </p:ext>
            </p:extLst>
          </p:nvPr>
        </p:nvGraphicFramePr>
        <p:xfrm>
          <a:off x="575727" y="932123"/>
          <a:ext cx="5598301" cy="51611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66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1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247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生年月日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1968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28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2477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出身地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オーストラリア　アデレード市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9871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趣味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城めぐり・歴史探索・甲冑武具の研究 制作・ヘリコプターの操縦・音楽鑑賞・スターウォーズのコレクション・絵を描くこと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987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特技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剣道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初段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・甲冑武具＆戦国歴史スポット 城の説明・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ヘリコプターの音を聞くだけで機体の種類がわかること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4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1993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2004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 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 2011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801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1985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年ロータリー交換留学生として初来日。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1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年間札幌に在住。オーストラリアのラジオ局「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5MU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」にてプロラジオ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DJ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デビュー。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1993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年、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開局と同時にミュージック・ナビゲーターとなる。他局でのラジオ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DJ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の他、テレビ番組や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CM</a:t>
                      </a:r>
                      <a:r>
                        <a:rPr kumimoji="1" lang="ja-JP" altLang="en-US" sz="1200" b="0" dirty="0" err="1">
                          <a:latin typeface="+mn-ea"/>
                          <a:ea typeface="+mn-ea"/>
                        </a:rPr>
                        <a:t>への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出演・イベント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MC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・ナレーター・コラムニスト・コピーライターなど多方面にて活躍中。近年は観光の分野にも進出し、外国人視点で日本の魅力を伝える活動や、インバウンド観光アドバイザーとしても活躍する。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2015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年より、関ヶ原観光大使。「豪州人歴史愛好家、名城を行く」</a:t>
                      </a:r>
                      <a:endParaRPr kumimoji="1" lang="en-US" altLang="ja-JP" sz="12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宝島社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)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・「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The Battle Of </a:t>
                      </a:r>
                      <a:r>
                        <a:rPr kumimoji="1" lang="en-US" altLang="ja-JP" sz="1200" b="0" dirty="0" err="1">
                          <a:latin typeface="+mn-ea"/>
                          <a:ea typeface="+mn-ea"/>
                        </a:rPr>
                        <a:t>Sekigahara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」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(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英語版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)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を出版。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6388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ナビゲーター</a:t>
                      </a:r>
                      <a:endParaRPr kumimoji="1" lang="en-US" altLang="ja-JP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キャリア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1993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1998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　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1998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2002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　　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2000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2002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　　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2002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　　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2011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ZIP CONTEMPORARY NIGHT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ZIP DANCE HITS 20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ZIP MEGAHIT FRIDAY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「金曜 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19:00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～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25:00(ZONE3)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RADIO ORBIT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7468357"/>
              </p:ext>
            </p:extLst>
          </p:nvPr>
        </p:nvGraphicFramePr>
        <p:xfrm>
          <a:off x="575725" y="6093296"/>
          <a:ext cx="4367585" cy="640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75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808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X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@DJ_ChrisGlenn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10,600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人</a:t>
                      </a:r>
                    </a:p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@</a:t>
                      </a:r>
                      <a:r>
                        <a:rPr kumimoji="1" lang="en-US" altLang="ja-JP" sz="1200" b="0" i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radiodj_chrisglenn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1,699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人</a:t>
                      </a:r>
                      <a:endParaRPr kumimoji="1" lang="en-US" altLang="ja-JP" sz="12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　　　　　　　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@</a:t>
                      </a:r>
                      <a:r>
                        <a:rPr kumimoji="1" lang="en-US" altLang="ja-JP" sz="1200" b="0" dirty="0" err="1">
                          <a:latin typeface="+mn-ea"/>
                          <a:ea typeface="+mn-ea"/>
                        </a:rPr>
                        <a:t>samuraichrisglenn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3,068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図 3" descr="人, 建物, 男, 立つ が含まれている画像&#10;&#10;自動的に生成された説明">
            <a:extLst>
              <a:ext uri="{FF2B5EF4-FFF2-40B4-BE49-F238E27FC236}">
                <a16:creationId xmlns:a16="http://schemas.microsoft.com/office/drawing/2014/main" id="{905F2A00-5C2E-AD4E-438B-58E1D904FF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689" y="1243735"/>
            <a:ext cx="3362463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7482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43341</TotalTime>
  <Words>320</Words>
  <Application>Microsoft Office PowerPoint</Application>
  <PresentationFormat>A4 210 x 297 mm</PresentationFormat>
  <Paragraphs>32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HGPｺﾞｼｯｸE</vt:lpstr>
      <vt:lpstr>ＭＳ Ｐゴシック</vt:lpstr>
      <vt:lpstr>Arial</vt:lpstr>
      <vt:lpstr>標準デザイン</vt:lpstr>
      <vt:lpstr>PowerPoint プレゼンテーション</vt:lpstr>
    </vt:vector>
  </TitlesOfParts>
  <Company>ZIP-FM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pcfln168</dc:creator>
  <cp:lastModifiedBy>ZIP-FM</cp:lastModifiedBy>
  <cp:revision>2281</cp:revision>
  <cp:lastPrinted>2022-01-27T06:52:39Z</cp:lastPrinted>
  <dcterms:created xsi:type="dcterms:W3CDTF">2002-09-26T02:44:22Z</dcterms:created>
  <dcterms:modified xsi:type="dcterms:W3CDTF">2025-03-31T08:26:00Z</dcterms:modified>
  <cp:contentStatus/>
</cp:coreProperties>
</file>