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95" d="100"/>
          <a:sy n="95" d="100"/>
        </p:scale>
        <p:origin x="684" y="78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2026/3/18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465289"/>
              </p:ext>
            </p:extLst>
          </p:nvPr>
        </p:nvGraphicFramePr>
        <p:xfrm>
          <a:off x="416496" y="1340768"/>
          <a:ext cx="5400600" cy="46993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0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Scamper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」とは、駆けまわるという意味。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新人ナビゲーターの加藤玲那が週末の朝をアクティブに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明るく元気にする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時間プログラム。</a:t>
                      </a: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加藤玲那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大学在学中、オーストラリアに研修に行き、現地オペラ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ハウス前にて受けたオーディションをきっかけにデビュー。</a:t>
                      </a:r>
                    </a:p>
                    <a:p>
                      <a:pPr algn="l"/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第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回献血運動促進全国大会　献血大使。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尾張津島天王祭　総合進行。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名古屋市博物館 特別展「もしも猫展」音声ガイド。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ナビゲーターコンテスト準グランプリ受賞。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現在はナレーターを軸に、レポーター・モデル・俳優・書道家としてマルチに活動中。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歳～</a:t>
                      </a:r>
                      <a:r>
                        <a:rPr kumimoji="1" lang="en-US" altLang="ja-JP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@scamper_zipfm_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／　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791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@161reina 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1,628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dirty="0" err="1">
                          <a:latin typeface="+mn-ea"/>
                          <a:ea typeface="+mn-ea"/>
                        </a:rPr>
                        <a:t>bob_reik</a:t>
                      </a:r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en-US" altLang="ja-JP" sz="1200" baseline="0" dirty="0">
                          <a:latin typeface="+mn-ea"/>
                          <a:ea typeface="+mn-ea"/>
                        </a:rPr>
                        <a:t>1,552</a:t>
                      </a:r>
                      <a:r>
                        <a:rPr kumimoji="1" lang="ja-JP" altLang="en-US" sz="1200" dirty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192457" y="219792"/>
            <a:ext cx="2653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err="1">
                <a:latin typeface="+mj-ea"/>
                <a:ea typeface="+mj-ea"/>
              </a:rPr>
              <a:t>Sat&amp;Sun</a:t>
            </a:r>
            <a:r>
              <a:rPr kumimoji="1" lang="en-US" altLang="ja-JP" sz="2400" dirty="0">
                <a:latin typeface="+mj-ea"/>
                <a:ea typeface="+mj-ea"/>
              </a:rPr>
              <a:t> 6</a:t>
            </a:r>
            <a:r>
              <a:rPr lang="en-US" altLang="ja-JP" sz="2400" dirty="0">
                <a:latin typeface="+mj-ea"/>
                <a:ea typeface="+mj-ea"/>
              </a:rPr>
              <a:t>:00-7:00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0CEE22-05F3-5FFB-F4CB-21CD33BDBEB1}"/>
              </a:ext>
            </a:extLst>
          </p:cNvPr>
          <p:cNvSpPr txBox="1"/>
          <p:nvPr/>
        </p:nvSpPr>
        <p:spPr>
          <a:xfrm>
            <a:off x="416496" y="127460"/>
            <a:ext cx="22076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SCAMPER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pic>
        <p:nvPicPr>
          <p:cNvPr id="4" name="図 3" descr="ドレスを着た女性の絵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A2D7D2-25F2-9CFD-7814-E5F78D8257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114" y="1340768"/>
            <a:ext cx="3066390" cy="191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43632</TotalTime>
  <Words>156</Words>
  <Application>Microsoft Office PowerPoint</Application>
  <PresentationFormat>A4 210 x 297 mm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康司 久保田</cp:lastModifiedBy>
  <cp:revision>2322</cp:revision>
  <cp:lastPrinted>2022-01-27T06:52:39Z</cp:lastPrinted>
  <dcterms:created xsi:type="dcterms:W3CDTF">2002-09-26T02:44:22Z</dcterms:created>
  <dcterms:modified xsi:type="dcterms:W3CDTF">2026-03-18T02:49:31Z</dcterms:modified>
  <cp:contentStatus/>
</cp:coreProperties>
</file>