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2114"/>
              </p:ext>
            </p:extLst>
          </p:nvPr>
        </p:nvGraphicFramePr>
        <p:xfrm>
          <a:off x="416496" y="1196752"/>
          <a:ext cx="5400600" cy="4115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“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Big”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には、「大きい」という意味以外にも、「すごい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!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」「流行っている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!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」「人気がある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!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」などの意味があります。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また、“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Yup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”は、「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Yes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」の砕けたスラングで、カーリングの掛け声でもおなじみの“肯定”を意味するワードです。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この番組「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Big Yup!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」は、作曲家でもある新人ナビゲーターの西岡大貴が、週末気分を盛り上げる“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BIG”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な音楽と様々な情報お届けします。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早起きの人、夜勤明けの人など、一週間頑張ったそれぞれの人の週末の朝を、「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Yup!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」と肯定する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時間プログラムです。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西岡大貴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名古屋でのバンド活動を経て、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年、ロッキング・オングループ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ジャパンエージェンシーに所属。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作曲家として活動中。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ナビゲーターコンテストグランプリ受賞。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Twitter:@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BigYup_zipfm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317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1854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Big</a:t>
            </a:r>
            <a:r>
              <a:rPr lang="ja-JP" altLang="en-US" sz="3600" b="1" dirty="0">
                <a:latin typeface="+mj-ea"/>
                <a:ea typeface="+mj-ea"/>
              </a:rPr>
              <a:t> </a:t>
            </a:r>
            <a:r>
              <a:rPr lang="en-US" altLang="ja-JP" sz="3600" b="1" dirty="0">
                <a:latin typeface="+mj-ea"/>
                <a:ea typeface="+mj-ea"/>
              </a:rPr>
              <a:t>Yup!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92457" y="219792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err="1">
                <a:latin typeface="+mj-ea"/>
                <a:ea typeface="+mj-ea"/>
              </a:rPr>
              <a:t>Sat&amp;Sun</a:t>
            </a:r>
            <a:r>
              <a:rPr kumimoji="1" lang="en-US" altLang="ja-JP" sz="2400" dirty="0">
                <a:latin typeface="+mj-ea"/>
                <a:ea typeface="+mj-ea"/>
              </a:rPr>
              <a:t> 6</a:t>
            </a:r>
            <a:r>
              <a:rPr lang="en-US" altLang="ja-JP" sz="2400" dirty="0">
                <a:latin typeface="+mj-ea"/>
                <a:ea typeface="+mj-ea"/>
              </a:rPr>
              <a:t>:00-7:00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4" name="図 3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7B908C86-7209-9198-8C07-CBA5E5724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147" y="1197000"/>
            <a:ext cx="3571200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43529</TotalTime>
  <Words>199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2308</cp:revision>
  <cp:lastPrinted>2022-01-27T06:52:39Z</cp:lastPrinted>
  <dcterms:created xsi:type="dcterms:W3CDTF">2002-09-26T02:44:22Z</dcterms:created>
  <dcterms:modified xsi:type="dcterms:W3CDTF">2023-08-15T06:10:45Z</dcterms:modified>
  <cp:contentStatus/>
</cp:coreProperties>
</file>