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594" y="1268760"/>
            <a:ext cx="3360737" cy="25200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59" y="188639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 smtClean="0">
                <a:latin typeface="+mn-ea"/>
                <a:ea typeface="+mn-ea"/>
              </a:rPr>
              <a:t>　　清里　千聖</a:t>
            </a:r>
            <a:endParaRPr lang="ja-JP" altLang="en-US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329491"/>
              </p:ext>
            </p:extLst>
          </p:nvPr>
        </p:nvGraphicFramePr>
        <p:xfrm>
          <a:off x="566659" y="1121288"/>
          <a:ext cx="5354221" cy="5044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789966"/>
                <a:gridCol w="2304255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 smtClean="0">
                          <a:latin typeface="+mn-ea"/>
                          <a:ea typeface="+mn-ea"/>
                        </a:rPr>
                        <a:t>愛知県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人間観察・音楽鑑賞・買い物・旅行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ピアノ・人の顔 名前を覚えること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普通自動車免許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(AT)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・英検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級・書道 毛筆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段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日本エステティック協会認定フェイシャルエステティシャン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認定ボディエステティシャン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90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東海テレビ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｢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なご☆リポ選手権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｣</a:t>
                      </a:r>
                      <a:r>
                        <a:rPr kumimoji="1" lang="ja-JP" altLang="en-US" sz="1200" b="0" dirty="0" err="1" smtClean="0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CBC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テレビ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｢7☆3｣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や舞台に出演するほか、モデルとして雑誌にも掲載。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月までは、名古屋・大須のアイドルグループ「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」のリーダーとしても活動。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PEEPS!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Wed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FUNNY BUDDY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BEATNIK JUNCTION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JOYFUL2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Sparkling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36852"/>
              </p:ext>
            </p:extLst>
          </p:nvPr>
        </p:nvGraphicFramePr>
        <p:xfrm>
          <a:off x="566659" y="6172726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918361"/>
              </a:tblGrid>
              <a:tr h="29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@chisei0618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21,629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chiseikiyosato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38,000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840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944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1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43406</TotalTime>
  <Words>190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2279</cp:revision>
  <cp:lastPrinted>2022-01-27T06:52:39Z</cp:lastPrinted>
  <dcterms:created xsi:type="dcterms:W3CDTF">2002-09-26T02:44:22Z</dcterms:created>
  <dcterms:modified xsi:type="dcterms:W3CDTF">2023-03-30T06:59:29Z</dcterms:modified>
  <cp:contentStatus/>
</cp:coreProperties>
</file>