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117" d="100"/>
          <a:sy n="117" d="100"/>
        </p:scale>
        <p:origin x="912" y="96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594" y="1268760"/>
            <a:ext cx="3360737" cy="2520000"/>
          </a:xfrm>
          <a:prstGeom prst="rect">
            <a:avLst/>
          </a:prstGeom>
        </p:spPr>
      </p:pic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659" y="188639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　　清里　千聖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268123"/>
              </p:ext>
            </p:extLst>
          </p:nvPr>
        </p:nvGraphicFramePr>
        <p:xfrm>
          <a:off x="566659" y="1121288"/>
          <a:ext cx="5354221" cy="51936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9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愛知県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人間観察・音楽鑑賞・買い物・旅行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ピアノ・人の顔 名前を覚えること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普通自動車免許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(AT)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・英検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級・書道 毛筆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段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日本エステティック協会認定フェイシャルエステティシャン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認定ボディエステティシャン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905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高校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年生の時にスカウトをされ、愛知県公認アイドル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OS☆U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のグループの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期生、初代キャプテンとして活動。東海地区選抜アイドルユニット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7☆3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の初期メンバー、センターとしても活動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2017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のミュージックナビゲーターデビュー。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TV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、イベント 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、ナレーション、企業や行政のプロモーション動画などに出演中。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PEEPS! 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Wed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＞」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FUNNY BUDDY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BEATNIK JUNCTION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JOYFUL2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Sparkling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65926"/>
              </p:ext>
            </p:extLst>
          </p:nvPr>
        </p:nvGraphicFramePr>
        <p:xfrm>
          <a:off x="566659" y="6180152"/>
          <a:ext cx="4178361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09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@chisei0618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22,147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chiseikiyosato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38,000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2840" y="50140"/>
            <a:ext cx="7920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944" y="50140"/>
            <a:ext cx="7920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sz="12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43410</TotalTime>
  <Words>208</Words>
  <Application>Microsoft Office PowerPoint</Application>
  <PresentationFormat>A4 210 x 297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花井 美佳</cp:lastModifiedBy>
  <cp:revision>2285</cp:revision>
  <cp:lastPrinted>2022-01-27T06:52:39Z</cp:lastPrinted>
  <dcterms:created xsi:type="dcterms:W3CDTF">2002-09-26T02:44:22Z</dcterms:created>
  <dcterms:modified xsi:type="dcterms:W3CDTF">2025-02-17T02:18:41Z</dcterms:modified>
  <cp:contentStatus/>
</cp:coreProperties>
</file>