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445" r:id="rId2"/>
  </p:sldIdLst>
  <p:sldSz cx="9906000" cy="6858000" type="A4"/>
  <p:notesSz cx="9866313" cy="6735763"/>
  <p:defaultTextStyle>
    <a:defPPr>
      <a:defRPr lang="ja-JP"/>
    </a:defPPr>
    <a:lvl1pPr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既定のセクション" id="{AEBAB5F9-3ECE-49B3-BB35-F73CC38A1EAB}">
          <p14:sldIdLst>
            <p14:sldId id="445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orient="horz" pos="4319">
          <p15:clr>
            <a:srgbClr val="A4A3A4"/>
          </p15:clr>
        </p15:guide>
        <p15:guide id="3" pos="312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121" userDrawn="1">
          <p15:clr>
            <a:srgbClr val="A4A3A4"/>
          </p15:clr>
        </p15:guide>
        <p15:guide id="2" pos="3107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FF99"/>
    <a:srgbClr val="99FF99"/>
    <a:srgbClr val="009900"/>
    <a:srgbClr val="CCFFFF"/>
    <a:srgbClr val="3333FF"/>
    <a:srgbClr val="FF5050"/>
    <a:srgbClr val="33CC33"/>
    <a:srgbClr val="FF9900"/>
    <a:srgbClr val="66CCFF"/>
    <a:srgbClr val="CC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691" autoAdjust="0"/>
    <p:restoredTop sz="94280" autoAdjust="0"/>
  </p:normalViewPr>
  <p:slideViewPr>
    <p:cSldViewPr>
      <p:cViewPr varScale="1">
        <p:scale>
          <a:sx n="85" d="100"/>
          <a:sy n="85" d="100"/>
        </p:scale>
        <p:origin x="1051" y="67"/>
      </p:cViewPr>
      <p:guideLst>
        <p:guide orient="horz" pos="2160"/>
        <p:guide orient="horz" pos="4319"/>
        <p:guide pos="3120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notesViewPr>
    <p:cSldViewPr>
      <p:cViewPr varScale="1">
        <p:scale>
          <a:sx n="91" d="100"/>
          <a:sy n="91" d="100"/>
        </p:scale>
        <p:origin x="1738" y="62"/>
      </p:cViewPr>
      <p:guideLst>
        <p:guide orient="horz" pos="2121"/>
        <p:guide pos="3107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7" y="1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09" tIns="45203" rIns="90409" bIns="45203" numCol="1" anchor="t" anchorCtr="0" compatLnSpc="1">
            <a:prstTxWarp prst="textNoShape">
              <a:avLst/>
            </a:prstTxWarp>
          </a:bodyPr>
          <a:lstStyle>
            <a:lvl1pPr defTabSz="904008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2288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588007" y="1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09" tIns="45203" rIns="90409" bIns="45203" numCol="1" anchor="t" anchorCtr="0" compatLnSpc="1">
            <a:prstTxWarp prst="textNoShape">
              <a:avLst/>
            </a:prstTxWarp>
          </a:bodyPr>
          <a:lstStyle>
            <a:lvl1pPr algn="r" defTabSz="904008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2288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7" y="6397625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09" tIns="45203" rIns="90409" bIns="45203" numCol="1" anchor="b" anchorCtr="0" compatLnSpc="1">
            <a:prstTxWarp prst="textNoShape">
              <a:avLst/>
            </a:prstTxWarp>
          </a:bodyPr>
          <a:lstStyle>
            <a:lvl1pPr defTabSz="904008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2288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588007" y="6397625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09" tIns="45203" rIns="90409" bIns="45203" numCol="1" anchor="b" anchorCtr="0" compatLnSpc="1">
            <a:prstTxWarp prst="textNoShape">
              <a:avLst/>
            </a:prstTxWarp>
          </a:bodyPr>
          <a:lstStyle>
            <a:lvl1pPr algn="r" defTabSz="903964" eaLnBrk="1" hangingPunct="1">
              <a:defRPr sz="1200"/>
            </a:lvl1pPr>
          </a:lstStyle>
          <a:p>
            <a:pPr>
              <a:defRPr/>
            </a:pPr>
            <a:fld id="{779D47F1-08B5-45BA-BD50-DA0DE3406AA4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921477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7" y="1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507" tIns="45253" rIns="90507" bIns="45253" numCol="1" anchor="t" anchorCtr="0" compatLnSpc="1">
            <a:prstTxWarp prst="textNoShape">
              <a:avLst/>
            </a:prstTxWarp>
          </a:bodyPr>
          <a:lstStyle>
            <a:lvl1pPr defTabSz="905588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588007" y="1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507" tIns="45253" rIns="90507" bIns="45253" numCol="1" anchor="t" anchorCtr="0" compatLnSpc="1">
            <a:prstTxWarp prst="textNoShape">
              <a:avLst/>
            </a:prstTxWarp>
          </a:bodyPr>
          <a:lstStyle>
            <a:lvl1pPr algn="r" defTabSz="905588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108325" y="504825"/>
            <a:ext cx="3648075" cy="252571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2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89020" y="3198813"/>
            <a:ext cx="7888287" cy="303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507" tIns="45253" rIns="90507" bIns="4525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7" y="6397625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507" tIns="45253" rIns="90507" bIns="45253" numCol="1" anchor="b" anchorCtr="0" compatLnSpc="1">
            <a:prstTxWarp prst="textNoShape">
              <a:avLst/>
            </a:prstTxWarp>
          </a:bodyPr>
          <a:lstStyle>
            <a:lvl1pPr defTabSz="905588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588007" y="6397625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507" tIns="45253" rIns="90507" bIns="45253" numCol="1" anchor="b" anchorCtr="0" compatLnSpc="1">
            <a:prstTxWarp prst="textNoShape">
              <a:avLst/>
            </a:prstTxWarp>
          </a:bodyPr>
          <a:lstStyle>
            <a:lvl1pPr algn="r" defTabSz="905481" eaLnBrk="1" hangingPunct="1">
              <a:defRPr sz="1200"/>
            </a:lvl1pPr>
          </a:lstStyle>
          <a:p>
            <a:pPr>
              <a:defRPr/>
            </a:pPr>
            <a:fld id="{087A2C61-9F62-4143-968E-E7C7F7FF1C2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89914224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89277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1pPr>
            <a:lvl2pPr marL="700903" indent="-263236" defTabSz="89277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2pPr>
            <a:lvl3pPr marL="1083068" indent="-207734" defTabSz="89277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3pPr>
            <a:lvl4pPr marL="1520736" indent="-207734" defTabSz="89277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4pPr>
            <a:lvl5pPr marL="1958403" indent="-207734" defTabSz="89277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5pPr>
            <a:lvl6pPr marL="2415101" indent="-207734" defTabSz="89277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6pPr>
            <a:lvl7pPr marL="2871796" indent="-207734" defTabSz="89277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7pPr>
            <a:lvl8pPr marL="3328493" indent="-207734" defTabSz="89277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8pPr>
            <a:lvl9pPr marL="3785190" indent="-207734" defTabSz="89277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9pPr>
          </a:lstStyle>
          <a:p>
            <a:pPr>
              <a:spcBef>
                <a:spcPct val="0"/>
              </a:spcBef>
            </a:pPr>
            <a:fld id="{3949F6A9-A3E1-46FD-A3FD-8B620CA0CC37}" type="slidenum">
              <a:rPr lang="en-US" altLang="ja-JP" smtClean="0">
                <a:ea typeface="ＭＳ Ｐゴシック" panose="020B0600070205080204" pitchFamily="50" charset="-128"/>
              </a:rPr>
              <a:pPr>
                <a:spcBef>
                  <a:spcPct val="0"/>
                </a:spcBef>
              </a:pPr>
              <a:t>0</a:t>
            </a:fld>
            <a:endParaRPr lang="en-US" altLang="ja-JP">
              <a:ea typeface="ＭＳ Ｐゴシック" panose="020B0600070205080204" pitchFamily="50" charset="-128"/>
            </a:endParaRPr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58794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図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776" y="6709029"/>
            <a:ext cx="9921552" cy="1284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グラフィックス 14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35042" y="5724076"/>
            <a:ext cx="2133600" cy="706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テキスト ボックス 5"/>
          <p:cNvSpPr txBox="1"/>
          <p:nvPr userDrawn="1"/>
        </p:nvSpPr>
        <p:spPr>
          <a:xfrm>
            <a:off x="7041232" y="6669940"/>
            <a:ext cx="2084225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ja-JP" sz="750" dirty="0">
                <a:solidFill>
                  <a:schemeClr val="bg1"/>
                </a:solidFill>
                <a:latin typeface="+mn-lt"/>
                <a:ea typeface="HGP創英角ｺﾞｼｯｸUB" panose="020B0900000000000000" pitchFamily="50" charset="-128"/>
              </a:rPr>
              <a:t>Copyright  ZIP-FM </a:t>
            </a:r>
            <a:r>
              <a:rPr lang="en-US" altLang="ja-JP" sz="750" dirty="0" err="1">
                <a:solidFill>
                  <a:schemeClr val="bg1"/>
                </a:solidFill>
                <a:latin typeface="+mn-lt"/>
                <a:ea typeface="HGP創英角ｺﾞｼｯｸUB" panose="020B0900000000000000" pitchFamily="50" charset="-128"/>
              </a:rPr>
              <a:t>inc</a:t>
            </a:r>
            <a:r>
              <a:rPr lang="en-US" altLang="ja-JP" sz="750" dirty="0">
                <a:solidFill>
                  <a:schemeClr val="bg1"/>
                </a:solidFill>
                <a:latin typeface="+mn-lt"/>
                <a:ea typeface="HGP創英角ｺﾞｼｯｸUB" panose="020B0900000000000000" pitchFamily="50" charset="-128"/>
              </a:rPr>
              <a:t> All Rights Reserved</a:t>
            </a:r>
            <a:endParaRPr lang="ja-JP" altLang="en-US" sz="750" dirty="0">
              <a:solidFill>
                <a:schemeClr val="bg1"/>
              </a:solidFill>
              <a:latin typeface="+mn-lt"/>
              <a:ea typeface="HGP創英角ｺﾞｼｯｸUB" panose="020B0900000000000000" pitchFamily="50" charset="-128"/>
            </a:endParaRPr>
          </a:p>
        </p:txBody>
      </p:sp>
      <p:sp>
        <p:nvSpPr>
          <p:cNvPr id="10" name="正方形/長方形 9"/>
          <p:cNvSpPr/>
          <p:nvPr userDrawn="1"/>
        </p:nvSpPr>
        <p:spPr>
          <a:xfrm>
            <a:off x="0" y="0"/>
            <a:ext cx="9906000" cy="6858000"/>
          </a:xfrm>
          <a:prstGeom prst="rect">
            <a:avLst/>
          </a:prstGeom>
          <a:noFill/>
          <a:ln w="76200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926967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95300" y="1600200"/>
            <a:ext cx="89154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2840228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181850" y="274638"/>
            <a:ext cx="2228850" cy="5851525"/>
          </a:xfrm>
          <a:prstGeom prst="rect">
            <a:avLst/>
          </a:prstGeo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95300" y="274638"/>
            <a:ext cx="653415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420579440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68655" y="2556512"/>
            <a:ext cx="7578090" cy="176403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37310" y="4663440"/>
            <a:ext cx="6240780" cy="210312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1107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2215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933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2443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55539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86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17755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4886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46088" y="7627938"/>
            <a:ext cx="2079625" cy="4381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83580F-DBF0-42FB-A548-F3D5BBF22973}" type="datetime1">
              <a:rPr lang="zh-CN" altLang="en-US"/>
              <a:pPr>
                <a:defRPr/>
              </a:pPr>
              <a:t>2023/2/3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046413" y="7627938"/>
            <a:ext cx="2822575" cy="4381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389688" y="7627938"/>
            <a:ext cx="2079625" cy="4381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9AE678-B0B0-4A08-898C-631A70CFDFEC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506174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ja-JP" altLang="en-US" dirty="0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95300" y="1600200"/>
            <a:ext cx="89154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 dirty="0"/>
              <a:t>マスタ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9342642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82638" y="4406900"/>
            <a:ext cx="84201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dirty="0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3829542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ja-JP" altLang="en-US" dirty="0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95300" y="1600200"/>
            <a:ext cx="43815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5029200" y="1600200"/>
            <a:ext cx="43815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2069338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5032375" y="1535113"/>
            <a:ext cx="437832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5032375" y="2174875"/>
            <a:ext cx="437832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23268089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36881561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421978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138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873500" y="273050"/>
            <a:ext cx="553720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95300" y="1435100"/>
            <a:ext cx="3259138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28106969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15405238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7"/>
          <p:cNvPicPr>
            <a:picLocks noChangeAspect="1" noChangeArrowheads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24825" y="166688"/>
            <a:ext cx="1573213" cy="576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0" name="図 1"/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V="1">
            <a:off x="0" y="822657"/>
            <a:ext cx="9906000" cy="612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正方形/長方形 2"/>
          <p:cNvSpPr/>
          <p:nvPr userDrawn="1"/>
        </p:nvSpPr>
        <p:spPr>
          <a:xfrm>
            <a:off x="0" y="0"/>
            <a:ext cx="9906000" cy="6858000"/>
          </a:xfrm>
          <a:prstGeom prst="rect">
            <a:avLst/>
          </a:prstGeom>
          <a:noFill/>
          <a:ln w="762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6635" r:id="rId1"/>
    <p:sldLayoutId id="2147486625" r:id="rId2"/>
    <p:sldLayoutId id="2147486626" r:id="rId3"/>
    <p:sldLayoutId id="2147486627" r:id="rId4"/>
    <p:sldLayoutId id="2147486628" r:id="rId5"/>
    <p:sldLayoutId id="2147486629" r:id="rId6"/>
    <p:sldLayoutId id="2147486630" r:id="rId7"/>
    <p:sldLayoutId id="2147486631" r:id="rId8"/>
    <p:sldLayoutId id="2147486632" r:id="rId9"/>
    <p:sldLayoutId id="2147486633" r:id="rId10"/>
    <p:sldLayoutId id="2147486634" r:id="rId11"/>
    <p:sldLayoutId id="2147486636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2">
            <a:extLst>
              <a:ext uri="{FF2B5EF4-FFF2-40B4-BE49-F238E27FC236}">
                <a16:creationId xmlns:a16="http://schemas.microsoft.com/office/drawing/2014/main" xmlns="" id="{90975E78-F2DF-4D32-BBE1-BD26788897D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5726" y="188640"/>
            <a:ext cx="7561387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/>
            <a:r>
              <a:rPr lang="en-US" altLang="ja-JP" sz="2800" dirty="0">
                <a:latin typeface="+mn-ea"/>
                <a:ea typeface="+mn-ea"/>
              </a:rPr>
              <a:t>AZUSA</a:t>
            </a:r>
          </a:p>
        </p:txBody>
      </p:sp>
      <p:graphicFrame>
        <p:nvGraphicFramePr>
          <p:cNvPr id="8" name="表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44633563"/>
              </p:ext>
            </p:extLst>
          </p:nvPr>
        </p:nvGraphicFramePr>
        <p:xfrm>
          <a:off x="575726" y="1052736"/>
          <a:ext cx="5354221" cy="506669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60000"/>
                <a:gridCol w="1789966"/>
                <a:gridCol w="2304255"/>
              </a:tblGrid>
              <a:tr h="36000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0" dirty="0" smtClean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生年月日</a:t>
                      </a:r>
                      <a:endParaRPr kumimoji="1" lang="ja-JP" altLang="en-US" sz="1200" b="0" dirty="0">
                        <a:solidFill>
                          <a:schemeClr val="bg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kumimoji="1" lang="en-US" altLang="ja-JP" sz="1200" b="0" dirty="0" smtClean="0">
                          <a:latin typeface="+mn-ea"/>
                          <a:ea typeface="+mn-ea"/>
                        </a:rPr>
                        <a:t>1973</a:t>
                      </a:r>
                      <a:r>
                        <a:rPr kumimoji="1" lang="ja-JP" altLang="en-US" sz="1200" b="0" dirty="0" smtClean="0">
                          <a:latin typeface="+mn-ea"/>
                          <a:ea typeface="+mn-ea"/>
                        </a:rPr>
                        <a:t>年</a:t>
                      </a:r>
                      <a:r>
                        <a:rPr kumimoji="1" lang="en-US" altLang="ja-JP" sz="1200" b="0" dirty="0" smtClean="0">
                          <a:latin typeface="+mn-ea"/>
                          <a:ea typeface="+mn-ea"/>
                        </a:rPr>
                        <a:t>6</a:t>
                      </a:r>
                      <a:r>
                        <a:rPr kumimoji="1" lang="ja-JP" altLang="en-US" sz="1200" b="0" dirty="0" smtClean="0">
                          <a:latin typeface="+mn-ea"/>
                          <a:ea typeface="+mn-ea"/>
                        </a:rPr>
                        <a:t>月</a:t>
                      </a:r>
                      <a:r>
                        <a:rPr kumimoji="1" lang="en-US" altLang="ja-JP" sz="1200" b="0" dirty="0" smtClean="0">
                          <a:latin typeface="+mn-ea"/>
                          <a:ea typeface="+mn-ea"/>
                        </a:rPr>
                        <a:t>9</a:t>
                      </a:r>
                      <a:r>
                        <a:rPr kumimoji="1" lang="ja-JP" altLang="en-US" sz="1200" b="0" dirty="0" smtClean="0">
                          <a:latin typeface="+mn-ea"/>
                          <a:ea typeface="+mn-ea"/>
                        </a:rPr>
                        <a:t>日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</a:tr>
              <a:tr h="360000"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lang="ja-JP" altLang="en-US" sz="1200" b="0" dirty="0" smtClean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出身地</a:t>
                      </a:r>
                      <a:endParaRPr lang="ja-JP" altLang="en-US" sz="1200" b="0" dirty="0">
                        <a:solidFill>
                          <a:schemeClr val="bg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kumimoji="1" lang="zh-TW" altLang="en-US" sz="1200" b="0" dirty="0" smtClean="0">
                          <a:latin typeface="+mn-ea"/>
                          <a:ea typeface="+mn-ea"/>
                        </a:rPr>
                        <a:t>愛知県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</a:tr>
              <a:tr h="468000"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lang="ja-JP" altLang="en-US" sz="1200" b="0" dirty="0" smtClean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趣味</a:t>
                      </a:r>
                      <a:endParaRPr lang="ja-JP" altLang="en-US" sz="1200" b="0" dirty="0">
                        <a:solidFill>
                          <a:schemeClr val="bg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ts val="1800"/>
                        </a:lnSpc>
                      </a:pPr>
                      <a:r>
                        <a:rPr lang="ja-JP" altLang="en-US" sz="12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趣味探し（今までの趣味➡ラクロス・帽子集め・</a:t>
                      </a:r>
                      <a:endParaRPr lang="en-US" altLang="ja-JP" sz="1200" b="0" dirty="0" smtClean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pPr>
                        <a:lnSpc>
                          <a:spcPts val="1800"/>
                        </a:lnSpc>
                      </a:pPr>
                      <a:r>
                        <a:rPr lang="ja-JP" altLang="en-US" sz="12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服</a:t>
                      </a:r>
                      <a:r>
                        <a:rPr lang="en-US" altLang="ja-JP" sz="12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&amp;</a:t>
                      </a:r>
                      <a:r>
                        <a:rPr lang="ja-JP" altLang="en-US" sz="12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バッグ作り・カフェで</a:t>
                      </a:r>
                      <a:r>
                        <a:rPr lang="en-US" altLang="ja-JP" sz="12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DJ</a:t>
                      </a:r>
                      <a:r>
                        <a:rPr lang="ja-JP" altLang="en-US" sz="12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・書道・インディーズ音楽発掘・</a:t>
                      </a:r>
                      <a:endParaRPr lang="en-US" altLang="ja-JP" sz="1200" b="0" dirty="0" smtClean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pPr>
                        <a:lnSpc>
                          <a:spcPts val="1800"/>
                        </a:lnSpc>
                      </a:pPr>
                      <a:r>
                        <a:rPr lang="ja-JP" altLang="en-US" sz="12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美味しいもの巡り･･･など）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</a:tr>
              <a:tr h="466257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0" dirty="0" smtClean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特技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ts val="1800"/>
                        </a:lnSpc>
                      </a:pPr>
                      <a:r>
                        <a:rPr lang="ja-JP" altLang="en-US" sz="12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百人一首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</a:tr>
              <a:tr h="3600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b="0" dirty="0" smtClean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ZIP-FM</a:t>
                      </a:r>
                      <a:r>
                        <a:rPr kumimoji="1" lang="ja-JP" altLang="en-US" sz="1200" b="0" dirty="0" smtClean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歴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ts val="1800"/>
                        </a:lnSpc>
                      </a:pPr>
                      <a:r>
                        <a:rPr lang="en-US" altLang="ja-JP" sz="12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2022</a:t>
                      </a:r>
                      <a:r>
                        <a:rPr lang="ja-JP" altLang="en-US" sz="12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年</a:t>
                      </a:r>
                      <a:r>
                        <a:rPr lang="en-US" altLang="ja-JP" sz="12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4</a:t>
                      </a:r>
                      <a:r>
                        <a:rPr lang="ja-JP" altLang="en-US" sz="12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月～</a:t>
                      </a:r>
                      <a:endParaRPr lang="ja-JP" altLang="en-US" sz="12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</a:tr>
              <a:tr h="1290002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0" dirty="0" smtClean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経歴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kumimoji="1" lang="ja-JP" altLang="en-US" sz="1200" b="0" dirty="0" smtClean="0">
                          <a:latin typeface="+mn-ea"/>
                          <a:ea typeface="+mn-ea"/>
                        </a:rPr>
                        <a:t>専修大学文学部卒業後、豊橋市のコミュニティエフエムにて番組制作、パーソナリティとしてアルバイト。その後上京し、テレビ番組の</a:t>
                      </a:r>
                      <a:r>
                        <a:rPr kumimoji="1" lang="en-US" altLang="ja-JP" sz="1200" b="0" dirty="0" smtClean="0">
                          <a:latin typeface="+mn-ea"/>
                          <a:ea typeface="+mn-ea"/>
                        </a:rPr>
                        <a:t>AD</a:t>
                      </a:r>
                      <a:r>
                        <a:rPr kumimoji="1" lang="ja-JP" altLang="en-US" sz="1200" b="0" dirty="0" smtClean="0">
                          <a:latin typeface="+mn-ea"/>
                          <a:ea typeface="+mn-ea"/>
                        </a:rPr>
                        <a:t>として２年間制作に関わるが、ラジオへの思いが捨てられず、</a:t>
                      </a:r>
                      <a:r>
                        <a:rPr kumimoji="1" lang="en-US" altLang="ja-JP" sz="1200" b="0" dirty="0" smtClean="0">
                          <a:latin typeface="+mn-ea"/>
                          <a:ea typeface="+mn-ea"/>
                        </a:rPr>
                        <a:t>DJ</a:t>
                      </a:r>
                      <a:r>
                        <a:rPr kumimoji="1" lang="ja-JP" altLang="en-US" sz="1200" b="0" dirty="0" smtClean="0">
                          <a:latin typeface="+mn-ea"/>
                          <a:ea typeface="+mn-ea"/>
                        </a:rPr>
                        <a:t>養成スクールに通う。ニュースや交通情報を担当した後、</a:t>
                      </a:r>
                      <a:r>
                        <a:rPr kumimoji="1" lang="en-US" altLang="ja-JP" sz="1200" b="0" dirty="0" smtClean="0">
                          <a:latin typeface="+mn-ea"/>
                          <a:ea typeface="+mn-ea"/>
                        </a:rPr>
                        <a:t>6</a:t>
                      </a:r>
                      <a:r>
                        <a:rPr kumimoji="1" lang="ja-JP" altLang="en-US" sz="1200" b="0" dirty="0" smtClean="0">
                          <a:latin typeface="+mn-ea"/>
                          <a:ea typeface="+mn-ea"/>
                        </a:rPr>
                        <a:t>年間ラジオ・パーソナリティとしてのキャリアを積む。</a:t>
                      </a:r>
                      <a:r>
                        <a:rPr kumimoji="1" lang="en-US" altLang="ja-JP" sz="1200" b="0" dirty="0" smtClean="0">
                          <a:latin typeface="+mn-ea"/>
                          <a:ea typeface="+mn-ea"/>
                        </a:rPr>
                        <a:t>2007</a:t>
                      </a:r>
                      <a:r>
                        <a:rPr kumimoji="1" lang="ja-JP" altLang="en-US" sz="1200" b="0" dirty="0" smtClean="0">
                          <a:latin typeface="+mn-ea"/>
                          <a:ea typeface="+mn-ea"/>
                        </a:rPr>
                        <a:t>年春からアイルランドへ旅立つ。その後ヨーロッパ、アフリカ等を巡り、</a:t>
                      </a:r>
                      <a:r>
                        <a:rPr kumimoji="1" lang="en-US" altLang="ja-JP" sz="1200" b="0" dirty="0" smtClean="0">
                          <a:latin typeface="+mn-ea"/>
                          <a:ea typeface="+mn-ea"/>
                        </a:rPr>
                        <a:t>10</a:t>
                      </a:r>
                      <a:r>
                        <a:rPr kumimoji="1" lang="ja-JP" altLang="en-US" sz="1200" b="0" dirty="0" smtClean="0">
                          <a:latin typeface="+mn-ea"/>
                          <a:ea typeface="+mn-ea"/>
                        </a:rPr>
                        <a:t>ヶ月後帰国。</a:t>
                      </a:r>
                    </a:p>
                    <a:p>
                      <a:pPr algn="l"/>
                      <a:r>
                        <a:rPr kumimoji="1" lang="en-US" altLang="ja-JP" sz="1200" b="0" dirty="0" smtClean="0">
                          <a:latin typeface="+mn-ea"/>
                          <a:ea typeface="+mn-ea"/>
                        </a:rPr>
                        <a:t>2008</a:t>
                      </a:r>
                      <a:r>
                        <a:rPr kumimoji="1" lang="ja-JP" altLang="en-US" sz="1200" b="0" dirty="0" smtClean="0">
                          <a:latin typeface="+mn-ea"/>
                          <a:ea typeface="+mn-ea"/>
                        </a:rPr>
                        <a:t>年</a:t>
                      </a:r>
                      <a:r>
                        <a:rPr kumimoji="1" lang="en-US" altLang="ja-JP" sz="1200" b="0" dirty="0" smtClean="0">
                          <a:latin typeface="+mn-ea"/>
                          <a:ea typeface="+mn-ea"/>
                        </a:rPr>
                        <a:t>4</a:t>
                      </a:r>
                      <a:r>
                        <a:rPr kumimoji="1" lang="ja-JP" altLang="en-US" sz="1200" b="0" dirty="0" smtClean="0">
                          <a:latin typeface="+mn-ea"/>
                          <a:ea typeface="+mn-ea"/>
                        </a:rPr>
                        <a:t>月から</a:t>
                      </a:r>
                      <a:r>
                        <a:rPr kumimoji="1" lang="en-US" altLang="ja-JP" sz="1200" b="0" dirty="0" smtClean="0">
                          <a:latin typeface="+mn-ea"/>
                          <a:ea typeface="+mn-ea"/>
                        </a:rPr>
                        <a:t>ZIP-FM</a:t>
                      </a:r>
                      <a:r>
                        <a:rPr kumimoji="1" lang="ja-JP" altLang="en-US" sz="1200" b="0" dirty="0" smtClean="0">
                          <a:latin typeface="+mn-ea"/>
                          <a:ea typeface="+mn-ea"/>
                        </a:rPr>
                        <a:t>ミュージック・ナビゲーターとなる。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</a:tr>
              <a:tr h="574836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0" dirty="0" smtClean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ナビゲーター</a:t>
                      </a:r>
                      <a:endParaRPr kumimoji="1" lang="en-US" altLang="ja-JP" sz="1200" b="0" dirty="0" smtClean="0">
                        <a:solidFill>
                          <a:schemeClr val="bg1"/>
                        </a:solidFill>
                        <a:latin typeface="+mn-ea"/>
                        <a:ea typeface="+mn-ea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0" dirty="0" smtClean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キャリア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2008</a:t>
                      </a:r>
                      <a:r>
                        <a:rPr kumimoji="1" lang="ja-JP" altLang="en-US" sz="12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年</a:t>
                      </a:r>
                      <a:r>
                        <a:rPr kumimoji="1" lang="en-US" altLang="ja-JP" sz="12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4</a:t>
                      </a:r>
                      <a:r>
                        <a:rPr kumimoji="1" lang="ja-JP" altLang="en-US" sz="12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月～</a:t>
                      </a:r>
                      <a:r>
                        <a:rPr kumimoji="1" lang="en-US" altLang="ja-JP" sz="12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2009</a:t>
                      </a:r>
                      <a:r>
                        <a:rPr kumimoji="1" lang="ja-JP" altLang="en-US" sz="12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年</a:t>
                      </a:r>
                      <a:r>
                        <a:rPr kumimoji="1" lang="en-US" altLang="ja-JP" sz="12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3</a:t>
                      </a:r>
                      <a:r>
                        <a:rPr kumimoji="1" lang="ja-JP" altLang="en-US" sz="12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月　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2008</a:t>
                      </a:r>
                      <a:r>
                        <a:rPr kumimoji="1" lang="ja-JP" altLang="en-US" sz="12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年</a:t>
                      </a:r>
                      <a:r>
                        <a:rPr kumimoji="1" lang="en-US" altLang="ja-JP" sz="12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4</a:t>
                      </a:r>
                      <a:r>
                        <a:rPr kumimoji="1" lang="ja-JP" altLang="en-US" sz="12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月～</a:t>
                      </a:r>
                      <a:r>
                        <a:rPr kumimoji="1" lang="en-US" altLang="ja-JP" sz="12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2009</a:t>
                      </a:r>
                      <a:r>
                        <a:rPr kumimoji="1" lang="ja-JP" altLang="en-US" sz="12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年</a:t>
                      </a:r>
                      <a:r>
                        <a:rPr kumimoji="1" lang="en-US" altLang="ja-JP" sz="12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3</a:t>
                      </a:r>
                      <a:r>
                        <a:rPr kumimoji="1" lang="ja-JP" altLang="en-US" sz="12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月　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2009</a:t>
                      </a:r>
                      <a:r>
                        <a:rPr kumimoji="1" lang="ja-JP" altLang="en-US" sz="12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年</a:t>
                      </a:r>
                      <a:r>
                        <a:rPr kumimoji="1" lang="en-US" altLang="ja-JP" sz="12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4</a:t>
                      </a:r>
                      <a:r>
                        <a:rPr kumimoji="1" lang="ja-JP" altLang="en-US" sz="12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月～</a:t>
                      </a:r>
                      <a:r>
                        <a:rPr kumimoji="1" lang="en-US" altLang="ja-JP" sz="12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2018</a:t>
                      </a:r>
                      <a:r>
                        <a:rPr kumimoji="1" lang="ja-JP" altLang="en-US" sz="12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年</a:t>
                      </a:r>
                      <a:r>
                        <a:rPr kumimoji="1" lang="en-US" altLang="ja-JP" sz="12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3</a:t>
                      </a:r>
                      <a:r>
                        <a:rPr kumimoji="1" lang="ja-JP" altLang="en-US" sz="12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月　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2009</a:t>
                      </a:r>
                      <a:r>
                        <a:rPr kumimoji="1" lang="ja-JP" altLang="en-US" sz="12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年</a:t>
                      </a:r>
                      <a:r>
                        <a:rPr kumimoji="1" lang="en-US" altLang="ja-JP" sz="12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4</a:t>
                      </a:r>
                      <a:r>
                        <a:rPr kumimoji="1" lang="ja-JP" altLang="en-US" sz="12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月～</a:t>
                      </a:r>
                      <a:r>
                        <a:rPr kumimoji="1" lang="en-US" altLang="ja-JP" sz="12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2016</a:t>
                      </a:r>
                      <a:r>
                        <a:rPr kumimoji="1" lang="ja-JP" altLang="en-US" sz="12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年</a:t>
                      </a:r>
                      <a:r>
                        <a:rPr kumimoji="1" lang="en-US" altLang="ja-JP" sz="12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3</a:t>
                      </a:r>
                      <a:r>
                        <a:rPr kumimoji="1" lang="ja-JP" altLang="en-US" sz="12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月　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2018</a:t>
                      </a:r>
                      <a:r>
                        <a:rPr kumimoji="1" lang="ja-JP" altLang="en-US" sz="12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年</a:t>
                      </a:r>
                      <a:r>
                        <a:rPr kumimoji="1" lang="en-US" altLang="ja-JP" sz="12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4</a:t>
                      </a:r>
                      <a:r>
                        <a:rPr kumimoji="1" lang="ja-JP" altLang="en-US" sz="12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月～</a:t>
                      </a:r>
                      <a:r>
                        <a:rPr kumimoji="1" lang="en-US" altLang="ja-JP" sz="12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2019</a:t>
                      </a:r>
                      <a:r>
                        <a:rPr kumimoji="1" lang="ja-JP" altLang="en-US" sz="12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年</a:t>
                      </a:r>
                      <a:r>
                        <a:rPr kumimoji="1" lang="en-US" altLang="ja-JP" sz="12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3</a:t>
                      </a:r>
                      <a:r>
                        <a:rPr kumimoji="1" lang="ja-JP" altLang="en-US" sz="12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月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2019</a:t>
                      </a:r>
                      <a:r>
                        <a:rPr kumimoji="1" lang="ja-JP" altLang="en-US" sz="12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年</a:t>
                      </a:r>
                      <a:r>
                        <a:rPr kumimoji="1" lang="en-US" altLang="ja-JP" sz="12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4</a:t>
                      </a:r>
                      <a:r>
                        <a:rPr kumimoji="1" lang="ja-JP" altLang="en-US" sz="12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月～</a:t>
                      </a:r>
                      <a:endParaRPr kumimoji="1" lang="en-US" altLang="ja-JP" sz="1200" b="0" dirty="0" smtClean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2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「</a:t>
                      </a:r>
                      <a:r>
                        <a:rPr lang="en-US" altLang="ja-JP" sz="12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RADIMO LAND</a:t>
                      </a:r>
                      <a:r>
                        <a:rPr lang="ja-JP" altLang="en-US" sz="12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」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2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「</a:t>
                      </a:r>
                      <a:r>
                        <a:rPr lang="en-US" altLang="ja-JP" sz="12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SATURDAY PRIME EMOTION</a:t>
                      </a:r>
                      <a:r>
                        <a:rPr lang="ja-JP" altLang="en-US" sz="12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」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2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「</a:t>
                      </a:r>
                      <a:r>
                        <a:rPr lang="en-US" altLang="ja-JP" sz="12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BEAUTIFUL LOUNGE</a:t>
                      </a:r>
                      <a:r>
                        <a:rPr lang="ja-JP" altLang="en-US" sz="12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」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2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「</a:t>
                      </a:r>
                      <a:r>
                        <a:rPr lang="en-US" altLang="ja-JP" sz="12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FIND OUT</a:t>
                      </a:r>
                      <a:r>
                        <a:rPr lang="ja-JP" altLang="en-US" sz="12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」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2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「</a:t>
                      </a:r>
                      <a:r>
                        <a:rPr lang="en-US" altLang="ja-JP" sz="1200" b="0" dirty="0" err="1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casual,usual</a:t>
                      </a:r>
                      <a:r>
                        <a:rPr lang="ja-JP" altLang="en-US" sz="12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」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2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「</a:t>
                      </a:r>
                      <a:r>
                        <a:rPr lang="en-US" altLang="ja-JP" sz="1200" b="0" dirty="0" err="1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otonationary</a:t>
                      </a:r>
                      <a:r>
                        <a:rPr lang="ja-JP" altLang="en-US" sz="12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」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graphicFrame>
        <p:nvGraphicFramePr>
          <p:cNvPr id="2" name="表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16726995"/>
              </p:ext>
            </p:extLst>
          </p:nvPr>
        </p:nvGraphicFramePr>
        <p:xfrm>
          <a:off x="575726" y="6088001"/>
          <a:ext cx="4178361" cy="4572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60000"/>
                <a:gridCol w="2918361"/>
              </a:tblGrid>
              <a:tr h="3600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b="0" dirty="0" smtClean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SNS</a:t>
                      </a:r>
                      <a:endParaRPr kumimoji="1" lang="ja-JP" altLang="en-US" sz="1200" b="0" dirty="0" smtClean="0">
                        <a:solidFill>
                          <a:schemeClr val="bg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1200" b="0" dirty="0" smtClean="0">
                          <a:latin typeface="+mn-ea"/>
                          <a:ea typeface="+mn-ea"/>
                        </a:rPr>
                        <a:t>Twitter</a:t>
                      </a:r>
                      <a:r>
                        <a:rPr kumimoji="1" lang="ja-JP" altLang="en-US" sz="1200" b="0" dirty="0" smtClean="0">
                          <a:latin typeface="+mn-ea"/>
                          <a:ea typeface="+mn-ea"/>
                        </a:rPr>
                        <a:t>：</a:t>
                      </a:r>
                      <a:r>
                        <a:rPr kumimoji="1" lang="en-US" altLang="ja-JP" sz="1200" b="0" dirty="0" smtClean="0">
                          <a:latin typeface="+mn-ea"/>
                          <a:ea typeface="+mn-ea"/>
                        </a:rPr>
                        <a:t>@AZUBEAT</a:t>
                      </a:r>
                      <a:r>
                        <a:rPr kumimoji="1" lang="ja-JP" altLang="en-US" sz="1200" b="0" dirty="0" smtClean="0">
                          <a:latin typeface="+mn-ea"/>
                          <a:ea typeface="+mn-ea"/>
                        </a:rPr>
                        <a:t>／</a:t>
                      </a:r>
                      <a:r>
                        <a:rPr kumimoji="1" lang="en-US" altLang="ja-JP" sz="1200" b="0" dirty="0" smtClean="0">
                          <a:latin typeface="+mn-ea"/>
                          <a:ea typeface="+mn-ea"/>
                        </a:rPr>
                        <a:t>6,114</a:t>
                      </a:r>
                      <a:r>
                        <a:rPr kumimoji="1" lang="ja-JP" altLang="en-US" sz="1200" b="0" dirty="0" smtClean="0">
                          <a:latin typeface="+mn-ea"/>
                          <a:ea typeface="+mn-ea"/>
                        </a:rPr>
                        <a:t>人</a:t>
                      </a:r>
                      <a:endParaRPr kumimoji="1" lang="ja-JP" altLang="en-US" sz="1200" b="0" dirty="0" smtClean="0">
                        <a:latin typeface="+mn-ea"/>
                        <a:ea typeface="+mn-ea"/>
                      </a:endParaRPr>
                    </a:p>
                    <a:p>
                      <a:pPr algn="l"/>
                      <a:r>
                        <a:rPr kumimoji="1" lang="en-US" altLang="ja-JP" sz="1200" b="0" dirty="0" smtClean="0">
                          <a:latin typeface="+mn-ea"/>
                          <a:ea typeface="+mn-ea"/>
                        </a:rPr>
                        <a:t>Instagram</a:t>
                      </a:r>
                      <a:r>
                        <a:rPr kumimoji="1" lang="ja-JP" altLang="en-US" sz="1200" b="0" dirty="0" smtClean="0">
                          <a:latin typeface="+mn-ea"/>
                          <a:ea typeface="+mn-ea"/>
                        </a:rPr>
                        <a:t>：</a:t>
                      </a:r>
                      <a:r>
                        <a:rPr kumimoji="1" lang="en-US" altLang="ja-JP" sz="1200" b="0" dirty="0" err="1" smtClean="0">
                          <a:latin typeface="+mn-ea"/>
                          <a:ea typeface="+mn-ea"/>
                        </a:rPr>
                        <a:t>azubeatradio</a:t>
                      </a:r>
                      <a:r>
                        <a:rPr kumimoji="1" lang="ja-JP" altLang="en-US" sz="1200" b="0" dirty="0" smtClean="0">
                          <a:latin typeface="+mn-ea"/>
                          <a:ea typeface="+mn-ea"/>
                        </a:rPr>
                        <a:t>／</a:t>
                      </a:r>
                      <a:r>
                        <a:rPr kumimoji="1" lang="en-US" altLang="ja-JP" sz="1200" b="0" smtClean="0">
                          <a:latin typeface="+mn-ea"/>
                          <a:ea typeface="+mn-ea"/>
                        </a:rPr>
                        <a:t>1,980</a:t>
                      </a:r>
                      <a:r>
                        <a:rPr kumimoji="1" lang="ja-JP" altLang="en-US" sz="1200" b="0" smtClean="0">
                          <a:latin typeface="+mn-ea"/>
                          <a:ea typeface="+mn-ea"/>
                        </a:rPr>
                        <a:t>人</a:t>
                      </a:r>
                      <a:endParaRPr kumimoji="1" lang="ja-JP" altLang="en-US" sz="1200" b="0" dirty="0" smtClean="0"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pic>
        <p:nvPicPr>
          <p:cNvPr id="10" name="図 9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043" b="44957"/>
          <a:stretch/>
        </p:blipFill>
        <p:spPr>
          <a:xfrm>
            <a:off x="6177136" y="1340768"/>
            <a:ext cx="3360000" cy="252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557482"/>
      </p:ext>
    </p:extLst>
  </p:cSld>
  <p:clrMapOvr>
    <a:masterClrMapping/>
  </p:clrMapOvr>
</p:sld>
</file>

<file path=ppt/theme/theme1.xml><?xml version="1.0" encoding="utf-8"?>
<a:theme xmlns:a="http://schemas.openxmlformats.org/drawingml/2006/main" name="標準デザイン">
  <a:themeElements>
    <a:clrScheme name="ZIP COLOR1">
      <a:dk1>
        <a:sysClr val="windowText" lastClr="000000"/>
      </a:dk1>
      <a:lt1>
        <a:sysClr val="window" lastClr="FFFFFF"/>
      </a:lt1>
      <a:dk2>
        <a:srgbClr val="797B84"/>
      </a:dk2>
      <a:lt2>
        <a:srgbClr val="D8D8D8"/>
      </a:lt2>
      <a:accent1>
        <a:srgbClr val="EB6432"/>
      </a:accent1>
      <a:accent2>
        <a:srgbClr val="797B84"/>
      </a:accent2>
      <a:accent3>
        <a:srgbClr val="43AC77"/>
      </a:accent3>
      <a:accent4>
        <a:srgbClr val="B13483"/>
      </a:accent4>
      <a:accent5>
        <a:srgbClr val="79C6E7"/>
      </a:accent5>
      <a:accent6>
        <a:srgbClr val="F28B84"/>
      </a:accent6>
      <a:hlink>
        <a:srgbClr val="0070C0"/>
      </a:hlink>
      <a:folHlink>
        <a:srgbClr val="954F72"/>
      </a:folHlink>
    </a:clrScheme>
    <a:fontScheme name="固定フォント">
      <a:majorFont>
        <a:latin typeface="HGPｺﾞｼｯｸE"/>
        <a:ea typeface="HGPｺﾞｼｯｸE"/>
        <a:cs typeface=""/>
      </a:majorFont>
      <a:minorFont>
        <a:latin typeface="HGPｺﾞｼｯｸE"/>
        <a:ea typeface="HGPｺﾞｼｯｸE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43261</TotalTime>
  <Words>207</Words>
  <Application>Microsoft Office PowerPoint</Application>
  <PresentationFormat>A4 210 x 297 mm</PresentationFormat>
  <Paragraphs>34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HGPｺﾞｼｯｸE</vt:lpstr>
      <vt:lpstr>HGP創英角ｺﾞｼｯｸUB</vt:lpstr>
      <vt:lpstr>ＭＳ Ｐゴシック</vt:lpstr>
      <vt:lpstr>ＭＳ Ｐ明朝</vt:lpstr>
      <vt:lpstr>Arial</vt:lpstr>
      <vt:lpstr>標準デザイン</vt:lpstr>
      <vt:lpstr>PowerPoint プレゼンテーション</vt:lpstr>
    </vt:vector>
  </TitlesOfParts>
  <Company>ZIP-FM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pcfln168</dc:creator>
  <cp:lastModifiedBy>help</cp:lastModifiedBy>
  <cp:revision>2269</cp:revision>
  <cp:lastPrinted>2022-01-27T06:52:39Z</cp:lastPrinted>
  <dcterms:created xsi:type="dcterms:W3CDTF">2002-09-26T02:44:22Z</dcterms:created>
  <dcterms:modified xsi:type="dcterms:W3CDTF">2023-02-03T06:51:04Z</dcterms:modified>
  <cp:contentStatus/>
</cp:coreProperties>
</file>