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85" d="100"/>
          <a:sy n="85" d="100"/>
        </p:scale>
        <p:origin x="1051" y="67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2800" dirty="0">
                <a:latin typeface="+mn-ea"/>
                <a:ea typeface="+mn-ea"/>
              </a:rPr>
              <a:t>AZUSA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633563"/>
              </p:ext>
            </p:extLst>
          </p:nvPr>
        </p:nvGraphicFramePr>
        <p:xfrm>
          <a:off x="575726" y="1052736"/>
          <a:ext cx="5354221" cy="5066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1789966"/>
                <a:gridCol w="2304255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1973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 smtClean="0">
                          <a:latin typeface="+mn-ea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趣味探し（今までの趣味➡ラクロス・帽子集め・</a:t>
                      </a:r>
                      <a:endParaRPr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服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バッグ作り・カフェで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DJ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・書道・インディーズ音楽発掘・</a:t>
                      </a:r>
                      <a:endParaRPr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美味しいもの巡り･･･など）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百人一首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専修大学文学部卒業後、豊橋市のコミュニティエフエムにて番組制作、パーソナリティとしてアルバイト。その後上京し、テレビ番組の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AD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として２年間制作に関わるが、ラジオへの思いが捨てられず、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養成スクールに通う。ニュースや交通情報を担当した後、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年間ラジオ・パーソナリティとしてのキャリアを積む。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年春からアイルランドへ旅立つ。その後ヨーロッパ、アフリカ等を巡り、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ヶ月後帰国。</a:t>
                      </a: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月から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RADIMO LAND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SATURDAY PRIME EMOTION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BEAUTIFUL LOUNGE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FIND OUT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casual,usual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otonationary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726995"/>
              </p:ext>
            </p:extLst>
          </p:nvPr>
        </p:nvGraphicFramePr>
        <p:xfrm>
          <a:off x="575726" y="6088001"/>
          <a:ext cx="4178361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2918361"/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Twitter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@AZUBEAT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6,114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 smtClean="0">
                          <a:latin typeface="+mn-ea"/>
                          <a:ea typeface="+mn-ea"/>
                        </a:rPr>
                        <a:t>azubeatradio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smtClean="0">
                          <a:latin typeface="+mn-ea"/>
                          <a:ea typeface="+mn-ea"/>
                        </a:rPr>
                        <a:t>1,980</a:t>
                      </a:r>
                      <a:r>
                        <a:rPr kumimoji="1" lang="ja-JP" altLang="en-US" sz="1200" b="0" smtClean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200" b="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3" b="44957"/>
          <a:stretch/>
        </p:blipFill>
        <p:spPr>
          <a:xfrm>
            <a:off x="6177136" y="1340768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43261</TotalTime>
  <Words>207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help</cp:lastModifiedBy>
  <cp:revision>2269</cp:revision>
  <cp:lastPrinted>2022-01-27T06:52:39Z</cp:lastPrinted>
  <dcterms:created xsi:type="dcterms:W3CDTF">2002-09-26T02:44:22Z</dcterms:created>
  <dcterms:modified xsi:type="dcterms:W3CDTF">2023-02-03T06:51:04Z</dcterms:modified>
  <cp:contentStatus/>
</cp:coreProperties>
</file>