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45" r:id="rId2"/>
  </p:sldIdLst>
  <p:sldSz cx="9906000" cy="6858000" type="A4"/>
  <p:notesSz cx="9866313" cy="673576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AEBAB5F9-3ECE-49B3-BB35-F73CC38A1EAB}">
          <p14:sldIdLst>
            <p14:sldId id="44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4319">
          <p15:clr>
            <a:srgbClr val="A4A3A4"/>
          </p15:clr>
        </p15:guide>
        <p15:guide id="3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21" userDrawn="1">
          <p15:clr>
            <a:srgbClr val="A4A3A4"/>
          </p15:clr>
        </p15:guide>
        <p15:guide id="2" pos="310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  <a:srgbClr val="99FF99"/>
    <a:srgbClr val="009900"/>
    <a:srgbClr val="CCFFFF"/>
    <a:srgbClr val="3333FF"/>
    <a:srgbClr val="FF5050"/>
    <a:srgbClr val="33CC33"/>
    <a:srgbClr val="FF9900"/>
    <a:srgbClr val="66CCFF"/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91" autoAdjust="0"/>
    <p:restoredTop sz="94280" autoAdjust="0"/>
  </p:normalViewPr>
  <p:slideViewPr>
    <p:cSldViewPr>
      <p:cViewPr varScale="1">
        <p:scale>
          <a:sx n="85" d="100"/>
          <a:sy n="85" d="100"/>
        </p:scale>
        <p:origin x="1051" y="67"/>
      </p:cViewPr>
      <p:guideLst>
        <p:guide orient="horz" pos="2160"/>
        <p:guide orient="horz" pos="4319"/>
        <p:guide pos="3120"/>
      </p:guideLst>
    </p:cSldViewPr>
  </p:slid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91" d="100"/>
          <a:sy n="91" d="100"/>
        </p:scale>
        <p:origin x="1738" y="62"/>
      </p:cViewPr>
      <p:guideLst>
        <p:guide orient="horz" pos="2121"/>
        <p:guide pos="310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t" anchorCtr="0" compatLnSpc="1">
            <a:prstTxWarp prst="textNoShape">
              <a:avLst/>
            </a:prstTxWarp>
          </a:bodyPr>
          <a:lstStyle>
            <a:lvl1pPr defTabSz="90400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8800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t" anchorCtr="0" compatLnSpc="1">
            <a:prstTxWarp prst="textNoShape">
              <a:avLst/>
            </a:prstTxWarp>
          </a:bodyPr>
          <a:lstStyle>
            <a:lvl1pPr algn="r" defTabSz="90400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8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b" anchorCtr="0" compatLnSpc="1">
            <a:prstTxWarp prst="textNoShape">
              <a:avLst/>
            </a:prstTxWarp>
          </a:bodyPr>
          <a:lstStyle>
            <a:lvl1pPr defTabSz="90400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8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8800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b" anchorCtr="0" compatLnSpc="1">
            <a:prstTxWarp prst="textNoShape">
              <a:avLst/>
            </a:prstTxWarp>
          </a:bodyPr>
          <a:lstStyle>
            <a:lvl1pPr algn="r" defTabSz="903964" eaLnBrk="1" hangingPunct="1">
              <a:defRPr sz="1200"/>
            </a:lvl1pPr>
          </a:lstStyle>
          <a:p>
            <a:pPr>
              <a:defRPr/>
            </a:pPr>
            <a:fld id="{779D47F1-08B5-45BA-BD50-DA0DE3406AA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2147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t" anchorCtr="0" compatLnSpc="1">
            <a:prstTxWarp prst="textNoShape">
              <a:avLst/>
            </a:prstTxWarp>
          </a:bodyPr>
          <a:lstStyle>
            <a:lvl1pPr defTabSz="9055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8800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t" anchorCtr="0" compatLnSpc="1">
            <a:prstTxWarp prst="textNoShape">
              <a:avLst/>
            </a:prstTxWarp>
          </a:bodyPr>
          <a:lstStyle>
            <a:lvl1pPr algn="r" defTabSz="9055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108325" y="504825"/>
            <a:ext cx="3648075" cy="25257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9020" y="3198813"/>
            <a:ext cx="7888287" cy="303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b" anchorCtr="0" compatLnSpc="1">
            <a:prstTxWarp prst="textNoShape">
              <a:avLst/>
            </a:prstTxWarp>
          </a:bodyPr>
          <a:lstStyle>
            <a:lvl1pPr defTabSz="9055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8800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b" anchorCtr="0" compatLnSpc="1">
            <a:prstTxWarp prst="textNoShape">
              <a:avLst/>
            </a:prstTxWarp>
          </a:bodyPr>
          <a:lstStyle>
            <a:lvl1pPr algn="r" defTabSz="905481" eaLnBrk="1" hangingPunct="1">
              <a:defRPr sz="1200"/>
            </a:lvl1pPr>
          </a:lstStyle>
          <a:p>
            <a:pPr>
              <a:defRPr/>
            </a:pPr>
            <a:fld id="{087A2C61-9F62-4143-968E-E7C7F7FF1C2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991422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00903" indent="-263236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083068" indent="-207734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520736" indent="-207734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1958403" indent="-207734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415101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871796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328493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785190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3949F6A9-A3E1-46FD-A3FD-8B620CA0CC37}" type="slidenum">
              <a:rPr lang="en-US" altLang="ja-JP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0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58794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776" y="6709029"/>
            <a:ext cx="9921552" cy="1284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グラフィックス 1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5042" y="5724076"/>
            <a:ext cx="2133600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テキスト ボックス 5"/>
          <p:cNvSpPr txBox="1"/>
          <p:nvPr userDrawn="1"/>
        </p:nvSpPr>
        <p:spPr>
          <a:xfrm>
            <a:off x="7041232" y="6669940"/>
            <a:ext cx="2084225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ja-JP" sz="750" dirty="0">
                <a:solidFill>
                  <a:schemeClr val="bg1"/>
                </a:solidFill>
                <a:latin typeface="+mn-lt"/>
                <a:ea typeface="HGP創英角ｺﾞｼｯｸUB" panose="020B0900000000000000" pitchFamily="50" charset="-128"/>
              </a:rPr>
              <a:t>Copyright  ZIP-FM </a:t>
            </a:r>
            <a:r>
              <a:rPr lang="en-US" altLang="ja-JP" sz="750" dirty="0" err="1">
                <a:solidFill>
                  <a:schemeClr val="bg1"/>
                </a:solidFill>
                <a:latin typeface="+mn-lt"/>
                <a:ea typeface="HGP創英角ｺﾞｼｯｸUB" panose="020B0900000000000000" pitchFamily="50" charset="-128"/>
              </a:rPr>
              <a:t>inc</a:t>
            </a:r>
            <a:r>
              <a:rPr lang="en-US" altLang="ja-JP" sz="750" dirty="0">
                <a:solidFill>
                  <a:schemeClr val="bg1"/>
                </a:solidFill>
                <a:latin typeface="+mn-lt"/>
                <a:ea typeface="HGP創英角ｺﾞｼｯｸUB" panose="020B0900000000000000" pitchFamily="50" charset="-128"/>
              </a:rPr>
              <a:t> All Rights Reserved</a:t>
            </a:r>
            <a:endParaRPr lang="ja-JP" altLang="en-US" sz="750" dirty="0">
              <a:solidFill>
                <a:schemeClr val="bg1"/>
              </a:solidFill>
              <a:latin typeface="+mn-lt"/>
              <a:ea typeface="HGP創英角ｺﾞｼｯｸUB" panose="020B0900000000000000" pitchFamily="50" charset="-128"/>
            </a:endParaRPr>
          </a:p>
        </p:txBody>
      </p:sp>
      <p:sp>
        <p:nvSpPr>
          <p:cNvPr id="10" name="正方形/長方形 9"/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noFill/>
          <a:ln w="762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2696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84022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42057944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68655" y="2556512"/>
            <a:ext cx="7578090" cy="176403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37310" y="4663440"/>
            <a:ext cx="6240780" cy="210312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110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221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33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443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5553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86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1775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488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46088" y="7627938"/>
            <a:ext cx="2079625" cy="438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83580F-DBF0-42FB-A548-F3D5BBF22973}" type="datetime1">
              <a:rPr lang="zh-CN" altLang="en-US"/>
              <a:pPr>
                <a:defRPr/>
              </a:pPr>
              <a:t>2023/2/3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46413" y="7627938"/>
            <a:ext cx="2822575" cy="438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389688" y="7627938"/>
            <a:ext cx="2079625" cy="438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9AE678-B0B0-4A08-898C-631A70CFDFE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50617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934264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82954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06933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326808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688156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2197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810696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540523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7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4825" y="166688"/>
            <a:ext cx="157321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図 1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0" y="822657"/>
            <a:ext cx="9906000" cy="61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正方形/長方形 2"/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635" r:id="rId1"/>
    <p:sldLayoutId id="2147486625" r:id="rId2"/>
    <p:sldLayoutId id="2147486626" r:id="rId3"/>
    <p:sldLayoutId id="2147486627" r:id="rId4"/>
    <p:sldLayoutId id="2147486628" r:id="rId5"/>
    <p:sldLayoutId id="2147486629" r:id="rId6"/>
    <p:sldLayoutId id="2147486630" r:id="rId7"/>
    <p:sldLayoutId id="2147486631" r:id="rId8"/>
    <p:sldLayoutId id="2147486632" r:id="rId9"/>
    <p:sldLayoutId id="2147486633" r:id="rId10"/>
    <p:sldLayoutId id="2147486634" r:id="rId11"/>
    <p:sldLayoutId id="2147486636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2">
            <a:extLst>
              <a:ext uri="{FF2B5EF4-FFF2-40B4-BE49-F238E27FC236}">
                <a16:creationId xmlns:a16="http://schemas.microsoft.com/office/drawing/2014/main" xmlns="" id="{90975E78-F2DF-4D32-BBE1-BD26788897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5726" y="188640"/>
            <a:ext cx="756138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en-US" altLang="ja-JP" sz="2800" dirty="0">
                <a:latin typeface="+mn-ea"/>
                <a:ea typeface="+mn-ea"/>
              </a:rPr>
              <a:t>AZUSA</a:t>
            </a: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4633563"/>
              </p:ext>
            </p:extLst>
          </p:nvPr>
        </p:nvGraphicFramePr>
        <p:xfrm>
          <a:off x="575726" y="1052736"/>
          <a:ext cx="5354221" cy="506669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000"/>
                <a:gridCol w="1789966"/>
                <a:gridCol w="2304255"/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生年月日</a:t>
                      </a:r>
                      <a:endParaRPr kumimoji="1" lang="ja-JP" altLang="en-US" sz="1200" b="0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en-US" altLang="ja-JP" sz="1200" b="0" dirty="0" smtClean="0">
                          <a:latin typeface="+mn-ea"/>
                          <a:ea typeface="+mn-ea"/>
                        </a:rPr>
                        <a:t>1973</a:t>
                      </a:r>
                      <a:r>
                        <a:rPr kumimoji="1" lang="ja-JP" altLang="en-US" sz="1200" b="0" dirty="0" smtClean="0"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b="0" dirty="0" smtClean="0">
                          <a:latin typeface="+mn-ea"/>
                          <a:ea typeface="+mn-ea"/>
                        </a:rPr>
                        <a:t>6</a:t>
                      </a:r>
                      <a:r>
                        <a:rPr kumimoji="1" lang="ja-JP" altLang="en-US" sz="1200" b="0" dirty="0" smtClean="0">
                          <a:latin typeface="+mn-ea"/>
                          <a:ea typeface="+mn-ea"/>
                        </a:rPr>
                        <a:t>月</a:t>
                      </a:r>
                      <a:r>
                        <a:rPr kumimoji="1" lang="en-US" altLang="ja-JP" sz="1200" b="0" dirty="0" smtClean="0">
                          <a:latin typeface="+mn-ea"/>
                          <a:ea typeface="+mn-ea"/>
                        </a:rPr>
                        <a:t>9</a:t>
                      </a:r>
                      <a:r>
                        <a:rPr kumimoji="1" lang="ja-JP" altLang="en-US" sz="1200" b="0" dirty="0" smtClean="0">
                          <a:latin typeface="+mn-ea"/>
                          <a:ea typeface="+mn-ea"/>
                        </a:rPr>
                        <a:t>日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6000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ja-JP" altLang="en-US" sz="1200" b="0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出身地</a:t>
                      </a:r>
                      <a:endParaRPr lang="ja-JP" altLang="en-US" sz="1200" b="0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zh-TW" altLang="en-US" sz="1200" b="0" dirty="0" smtClean="0">
                          <a:latin typeface="+mn-ea"/>
                          <a:ea typeface="+mn-ea"/>
                        </a:rPr>
                        <a:t>愛知県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46800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ja-JP" altLang="en-US" sz="1200" b="0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趣味</a:t>
                      </a:r>
                      <a:endParaRPr lang="ja-JP" altLang="en-US" sz="1200" b="0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趣味探し（今までの趣味➡ラクロス・帽子集め・</a:t>
                      </a:r>
                      <a:endParaRPr lang="en-US" altLang="ja-JP" sz="1200" b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服</a:t>
                      </a:r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&amp;</a:t>
                      </a:r>
                      <a:r>
                        <a:rPr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バッグ作り・カフェで</a:t>
                      </a:r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DJ</a:t>
                      </a:r>
                      <a:r>
                        <a:rPr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・書道・インディーズ音楽発掘・</a:t>
                      </a:r>
                      <a:endParaRPr lang="en-US" altLang="ja-JP" sz="1200" b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美味しいもの巡り･･･など）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46625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特技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百人一首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6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ZIP-FM</a:t>
                      </a:r>
                      <a:r>
                        <a:rPr kumimoji="1" lang="ja-JP" altLang="en-US" sz="1200" b="0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2022</a:t>
                      </a:r>
                      <a:r>
                        <a:rPr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4</a:t>
                      </a:r>
                      <a:r>
                        <a:rPr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月～</a:t>
                      </a:r>
                      <a:endParaRPr lang="ja-JP" altLang="en-US" sz="12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29000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経歴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ja-JP" altLang="en-US" sz="1200" b="0" dirty="0" smtClean="0">
                          <a:latin typeface="+mn-ea"/>
                          <a:ea typeface="+mn-ea"/>
                        </a:rPr>
                        <a:t>専修大学文学部卒業後、豊橋市のコミュニティエフエムにて番組制作、パーソナリティとしてアルバイト。その後上京し、テレビ番組の</a:t>
                      </a:r>
                      <a:r>
                        <a:rPr kumimoji="1" lang="en-US" altLang="ja-JP" sz="1200" b="0" dirty="0" smtClean="0">
                          <a:latin typeface="+mn-ea"/>
                          <a:ea typeface="+mn-ea"/>
                        </a:rPr>
                        <a:t>AD</a:t>
                      </a:r>
                      <a:r>
                        <a:rPr kumimoji="1" lang="ja-JP" altLang="en-US" sz="1200" b="0" dirty="0" smtClean="0">
                          <a:latin typeface="+mn-ea"/>
                          <a:ea typeface="+mn-ea"/>
                        </a:rPr>
                        <a:t>として２年間制作に関わるが、ラジオへの思いが捨てられず、</a:t>
                      </a:r>
                      <a:r>
                        <a:rPr kumimoji="1" lang="en-US" altLang="ja-JP" sz="1200" b="0" dirty="0" smtClean="0">
                          <a:latin typeface="+mn-ea"/>
                          <a:ea typeface="+mn-ea"/>
                        </a:rPr>
                        <a:t>DJ</a:t>
                      </a:r>
                      <a:r>
                        <a:rPr kumimoji="1" lang="ja-JP" altLang="en-US" sz="1200" b="0" dirty="0" smtClean="0">
                          <a:latin typeface="+mn-ea"/>
                          <a:ea typeface="+mn-ea"/>
                        </a:rPr>
                        <a:t>養成スクールに通う。ニュースや交通情報を担当した後、</a:t>
                      </a:r>
                      <a:r>
                        <a:rPr kumimoji="1" lang="en-US" altLang="ja-JP" sz="1200" b="0" dirty="0" smtClean="0">
                          <a:latin typeface="+mn-ea"/>
                          <a:ea typeface="+mn-ea"/>
                        </a:rPr>
                        <a:t>6</a:t>
                      </a:r>
                      <a:r>
                        <a:rPr kumimoji="1" lang="ja-JP" altLang="en-US" sz="1200" b="0" dirty="0" smtClean="0">
                          <a:latin typeface="+mn-ea"/>
                          <a:ea typeface="+mn-ea"/>
                        </a:rPr>
                        <a:t>年間ラジオ・パーソナリティとしてのキャリアを積む。</a:t>
                      </a:r>
                      <a:r>
                        <a:rPr kumimoji="1" lang="en-US" altLang="ja-JP" sz="1200" b="0" dirty="0" smtClean="0">
                          <a:latin typeface="+mn-ea"/>
                          <a:ea typeface="+mn-ea"/>
                        </a:rPr>
                        <a:t>2007</a:t>
                      </a:r>
                      <a:r>
                        <a:rPr kumimoji="1" lang="ja-JP" altLang="en-US" sz="1200" b="0" dirty="0" smtClean="0">
                          <a:latin typeface="+mn-ea"/>
                          <a:ea typeface="+mn-ea"/>
                        </a:rPr>
                        <a:t>年春からアイルランドへ旅立つ。その後ヨーロッパ、アフリカ等を巡り、</a:t>
                      </a:r>
                      <a:r>
                        <a:rPr kumimoji="1" lang="en-US" altLang="ja-JP" sz="1200" b="0" dirty="0" smtClean="0">
                          <a:latin typeface="+mn-ea"/>
                          <a:ea typeface="+mn-ea"/>
                        </a:rPr>
                        <a:t>10</a:t>
                      </a:r>
                      <a:r>
                        <a:rPr kumimoji="1" lang="ja-JP" altLang="en-US" sz="1200" b="0" dirty="0" smtClean="0">
                          <a:latin typeface="+mn-ea"/>
                          <a:ea typeface="+mn-ea"/>
                        </a:rPr>
                        <a:t>ヶ月後帰国。</a:t>
                      </a:r>
                    </a:p>
                    <a:p>
                      <a:pPr algn="l"/>
                      <a:r>
                        <a:rPr kumimoji="1" lang="en-US" altLang="ja-JP" sz="1200" b="0" dirty="0" smtClean="0">
                          <a:latin typeface="+mn-ea"/>
                          <a:ea typeface="+mn-ea"/>
                        </a:rPr>
                        <a:t>2008</a:t>
                      </a:r>
                      <a:r>
                        <a:rPr kumimoji="1" lang="ja-JP" altLang="en-US" sz="1200" b="0" dirty="0" smtClean="0"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b="0" dirty="0" smtClean="0">
                          <a:latin typeface="+mn-ea"/>
                          <a:ea typeface="+mn-ea"/>
                        </a:rPr>
                        <a:t>4</a:t>
                      </a:r>
                      <a:r>
                        <a:rPr kumimoji="1" lang="ja-JP" altLang="en-US" sz="1200" b="0" dirty="0" smtClean="0">
                          <a:latin typeface="+mn-ea"/>
                          <a:ea typeface="+mn-ea"/>
                        </a:rPr>
                        <a:t>月から</a:t>
                      </a:r>
                      <a:r>
                        <a:rPr kumimoji="1" lang="en-US" altLang="ja-JP" sz="1200" b="0" dirty="0" smtClean="0">
                          <a:latin typeface="+mn-ea"/>
                          <a:ea typeface="+mn-ea"/>
                        </a:rPr>
                        <a:t>ZIP-FM</a:t>
                      </a:r>
                      <a:r>
                        <a:rPr kumimoji="1" lang="ja-JP" altLang="en-US" sz="1200" b="0" dirty="0" smtClean="0">
                          <a:latin typeface="+mn-ea"/>
                          <a:ea typeface="+mn-ea"/>
                        </a:rPr>
                        <a:t>ミュージック・ナビゲーターとなる。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57483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ナビゲーター</a:t>
                      </a:r>
                      <a:endParaRPr kumimoji="1" lang="en-US" altLang="ja-JP" sz="1200" b="0" dirty="0" smtClean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キャリア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2008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4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月～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2009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3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　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2008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4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月～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2009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3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　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2009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4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月～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2018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3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　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2009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4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月～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2016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3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　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2018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4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月～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2019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3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2019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4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月～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「</a:t>
                      </a:r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RADIMO LAND</a:t>
                      </a:r>
                      <a:r>
                        <a:rPr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」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「</a:t>
                      </a:r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SATURDAY PRIME EMOTION</a:t>
                      </a:r>
                      <a:r>
                        <a:rPr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」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「</a:t>
                      </a:r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BEAUTIFUL LOUNGE</a:t>
                      </a:r>
                      <a:r>
                        <a:rPr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」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「</a:t>
                      </a:r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FIND OUT</a:t>
                      </a:r>
                      <a:r>
                        <a:rPr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」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「</a:t>
                      </a:r>
                      <a:r>
                        <a:rPr lang="en-US" altLang="ja-JP" sz="1200" b="0" dirty="0" err="1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casual,usual</a:t>
                      </a:r>
                      <a:r>
                        <a:rPr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」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「</a:t>
                      </a:r>
                      <a:r>
                        <a:rPr lang="en-US" altLang="ja-JP" sz="1200" b="0" dirty="0" err="1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otonationary</a:t>
                      </a:r>
                      <a:r>
                        <a:rPr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」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6726995"/>
              </p:ext>
            </p:extLst>
          </p:nvPr>
        </p:nvGraphicFramePr>
        <p:xfrm>
          <a:off x="575726" y="6088001"/>
          <a:ext cx="4178361" cy="45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000"/>
                <a:gridCol w="2918361"/>
              </a:tblGrid>
              <a:tr h="36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SNS</a:t>
                      </a:r>
                      <a:endParaRPr kumimoji="1" lang="ja-JP" altLang="en-US" sz="1200" b="0" dirty="0" smtClean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200" b="0" dirty="0" smtClean="0">
                          <a:latin typeface="+mn-ea"/>
                          <a:ea typeface="+mn-ea"/>
                        </a:rPr>
                        <a:t>Twitter</a:t>
                      </a:r>
                      <a:r>
                        <a:rPr kumimoji="1" lang="ja-JP" altLang="en-US" sz="1200" b="0" dirty="0" smtClean="0">
                          <a:latin typeface="+mn-ea"/>
                          <a:ea typeface="+mn-ea"/>
                        </a:rPr>
                        <a:t>：</a:t>
                      </a:r>
                      <a:r>
                        <a:rPr kumimoji="1" lang="en-US" altLang="ja-JP" sz="1200" b="0" dirty="0" smtClean="0">
                          <a:latin typeface="+mn-ea"/>
                          <a:ea typeface="+mn-ea"/>
                        </a:rPr>
                        <a:t>@AZUBEAT</a:t>
                      </a:r>
                      <a:r>
                        <a:rPr kumimoji="1" lang="ja-JP" altLang="en-US" sz="1200" b="0" dirty="0" smtClean="0">
                          <a:latin typeface="+mn-ea"/>
                          <a:ea typeface="+mn-ea"/>
                        </a:rPr>
                        <a:t>／</a:t>
                      </a:r>
                      <a:r>
                        <a:rPr kumimoji="1" lang="en-US" altLang="ja-JP" sz="1200" b="0" dirty="0" smtClean="0">
                          <a:latin typeface="+mn-ea"/>
                          <a:ea typeface="+mn-ea"/>
                        </a:rPr>
                        <a:t>6,114</a:t>
                      </a:r>
                      <a:r>
                        <a:rPr kumimoji="1" lang="ja-JP" altLang="en-US" sz="1200" b="0" dirty="0" smtClean="0">
                          <a:latin typeface="+mn-ea"/>
                          <a:ea typeface="+mn-ea"/>
                        </a:rPr>
                        <a:t>人</a:t>
                      </a:r>
                      <a:endParaRPr kumimoji="1" lang="ja-JP" altLang="en-US" sz="1200" b="0" dirty="0" smtClean="0">
                        <a:latin typeface="+mn-ea"/>
                        <a:ea typeface="+mn-ea"/>
                      </a:endParaRPr>
                    </a:p>
                    <a:p>
                      <a:pPr algn="l"/>
                      <a:r>
                        <a:rPr kumimoji="1" lang="en-US" altLang="ja-JP" sz="1200" b="0" dirty="0" smtClean="0">
                          <a:latin typeface="+mn-ea"/>
                          <a:ea typeface="+mn-ea"/>
                        </a:rPr>
                        <a:t>Instagram</a:t>
                      </a:r>
                      <a:r>
                        <a:rPr kumimoji="1" lang="ja-JP" altLang="en-US" sz="1200" b="0" dirty="0" smtClean="0">
                          <a:latin typeface="+mn-ea"/>
                          <a:ea typeface="+mn-ea"/>
                        </a:rPr>
                        <a:t>：</a:t>
                      </a:r>
                      <a:r>
                        <a:rPr kumimoji="1" lang="en-US" altLang="ja-JP" sz="1200" b="0" dirty="0" err="1" smtClean="0">
                          <a:latin typeface="+mn-ea"/>
                          <a:ea typeface="+mn-ea"/>
                        </a:rPr>
                        <a:t>azubeatradio</a:t>
                      </a:r>
                      <a:r>
                        <a:rPr kumimoji="1" lang="ja-JP" altLang="en-US" sz="1200" b="0" dirty="0" smtClean="0">
                          <a:latin typeface="+mn-ea"/>
                          <a:ea typeface="+mn-ea"/>
                        </a:rPr>
                        <a:t>／</a:t>
                      </a:r>
                      <a:r>
                        <a:rPr kumimoji="1" lang="en-US" altLang="ja-JP" sz="1200" b="0" smtClean="0">
                          <a:latin typeface="+mn-ea"/>
                          <a:ea typeface="+mn-ea"/>
                        </a:rPr>
                        <a:t>1,980</a:t>
                      </a:r>
                      <a:r>
                        <a:rPr kumimoji="1" lang="ja-JP" altLang="en-US" sz="1200" b="0" smtClean="0">
                          <a:latin typeface="+mn-ea"/>
                          <a:ea typeface="+mn-ea"/>
                        </a:rPr>
                        <a:t>人</a:t>
                      </a:r>
                      <a:endParaRPr kumimoji="1" lang="ja-JP" altLang="en-US" sz="1200" b="0" dirty="0" smtClean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pic>
        <p:nvPicPr>
          <p:cNvPr id="10" name="図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43" b="44957"/>
          <a:stretch/>
        </p:blipFill>
        <p:spPr>
          <a:xfrm>
            <a:off x="6177136" y="1340768"/>
            <a:ext cx="3360000" cy="25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557482"/>
      </p:ext>
    </p:extLst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ZIP COLOR1">
      <a:dk1>
        <a:sysClr val="windowText" lastClr="000000"/>
      </a:dk1>
      <a:lt1>
        <a:sysClr val="window" lastClr="FFFFFF"/>
      </a:lt1>
      <a:dk2>
        <a:srgbClr val="797B84"/>
      </a:dk2>
      <a:lt2>
        <a:srgbClr val="D8D8D8"/>
      </a:lt2>
      <a:accent1>
        <a:srgbClr val="EB6432"/>
      </a:accent1>
      <a:accent2>
        <a:srgbClr val="797B84"/>
      </a:accent2>
      <a:accent3>
        <a:srgbClr val="43AC77"/>
      </a:accent3>
      <a:accent4>
        <a:srgbClr val="B13483"/>
      </a:accent4>
      <a:accent5>
        <a:srgbClr val="79C6E7"/>
      </a:accent5>
      <a:accent6>
        <a:srgbClr val="F28B84"/>
      </a:accent6>
      <a:hlink>
        <a:srgbClr val="0070C0"/>
      </a:hlink>
      <a:folHlink>
        <a:srgbClr val="954F72"/>
      </a:folHlink>
    </a:clrScheme>
    <a:fontScheme name="固定フォント">
      <a:majorFont>
        <a:latin typeface="HGPｺﾞｼｯｸE"/>
        <a:ea typeface="HGPｺﾞｼｯｸE"/>
        <a:cs typeface=""/>
      </a:majorFont>
      <a:minorFont>
        <a:latin typeface="HGPｺﾞｼｯｸE"/>
        <a:ea typeface="HGPｺﾞｼｯｸE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43261</TotalTime>
  <Words>207</Words>
  <Application>Microsoft Office PowerPoint</Application>
  <PresentationFormat>A4 210 x 297 mm</PresentationFormat>
  <Paragraphs>34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HGPｺﾞｼｯｸE</vt:lpstr>
      <vt:lpstr>HGP創英角ｺﾞｼｯｸUB</vt:lpstr>
      <vt:lpstr>ＭＳ Ｐゴシック</vt:lpstr>
      <vt:lpstr>ＭＳ Ｐ明朝</vt:lpstr>
      <vt:lpstr>Arial</vt:lpstr>
      <vt:lpstr>標準デザイン</vt:lpstr>
      <vt:lpstr>PowerPoint プレゼンテーション</vt:lpstr>
    </vt:vector>
  </TitlesOfParts>
  <Company>ZIP-FM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pcfln168</dc:creator>
  <cp:lastModifiedBy>help</cp:lastModifiedBy>
  <cp:revision>2269</cp:revision>
  <cp:lastPrinted>2022-01-27T06:52:39Z</cp:lastPrinted>
  <dcterms:created xsi:type="dcterms:W3CDTF">2002-09-26T02:44:22Z</dcterms:created>
  <dcterms:modified xsi:type="dcterms:W3CDTF">2023-02-03T06:51:04Z</dcterms:modified>
  <cp:contentStatus/>
</cp:coreProperties>
</file>