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5267" autoAdjust="0"/>
  </p:normalViewPr>
  <p:slideViewPr>
    <p:cSldViewPr>
      <p:cViewPr varScale="1">
        <p:scale>
          <a:sx n="71" d="100"/>
          <a:sy n="71" d="100"/>
        </p:scale>
        <p:origin x="1476" y="60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2025/3/27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020281"/>
              </p:ext>
            </p:extLst>
          </p:nvPr>
        </p:nvGraphicFramePr>
        <p:xfrm>
          <a:off x="272480" y="1085728"/>
          <a:ext cx="5544616" cy="551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6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8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CONCEPT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歴史を愛する名古屋在住外国人ナビゲーター、クリスグレンと、夏川愛実のダブルキャストでお届けするプログラム。</a:t>
                      </a:r>
                    </a:p>
                    <a:p>
                      <a:r>
                        <a:rPr kumimoji="1" lang="en-US" altLang="ja-JP" sz="1200" b="0" i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90‘S</a:t>
                      </a:r>
                      <a:r>
                        <a:rPr kumimoji="1" lang="ja-JP" alt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から最新ヒッツまで休日に気持ち良くフィットする音楽とともに</a:t>
                      </a:r>
                      <a:r>
                        <a:rPr kumimoji="1" lang="en-US" altLang="ja-JP" sz="1200" b="0" i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ZIP</a:t>
                      </a:r>
                      <a:r>
                        <a:rPr kumimoji="1" lang="ja-JP" alt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エリアのドライブ</a:t>
                      </a:r>
                      <a:r>
                        <a:rPr kumimoji="1" lang="en-US" altLang="ja-JP" sz="1200" b="0" i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&amp;</a:t>
                      </a:r>
                      <a:r>
                        <a:rPr kumimoji="1" lang="ja-JP" alt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グルメ情報、歴史スポットやアートなトピックスまで、</a:t>
                      </a:r>
                      <a:r>
                        <a:rPr kumimoji="1" lang="en-US" altLang="ja-JP" sz="1200" b="0" i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ZIPPIE</a:t>
                      </a:r>
                      <a:r>
                        <a:rPr kumimoji="1" lang="ja-JP" alt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の日曜日を楽しく盛り上げる</a:t>
                      </a:r>
                      <a:r>
                        <a:rPr kumimoji="1" lang="en-US" altLang="ja-JP" sz="1200" b="0" i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3</a:t>
                      </a:r>
                      <a:r>
                        <a:rPr kumimoji="1" lang="ja-JP" alt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時間！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クリス・グレン＆夏川愛実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PROFILE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＜クリス・グレン＞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‘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93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年、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開局と同時にミュージック・ナビゲーターとなる。他局でのラジオ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DJ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の他、テレビ番組や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CM</a:t>
                      </a:r>
                      <a:r>
                        <a:rPr lang="ja-JP" altLang="en-US" sz="1200" b="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への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出演・イベント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MC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・ナレーター・コラムニスト・コピーライターなど多方面にて活躍中。近年は観光の分野にも進出し、外国人視点で日本の魅力を伝える活動や、インバウンド観光アドバイザーとしても活躍する。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＜夏川愛実＞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愛知県公認アイドル「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OS☆U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」として活動（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2016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7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〜2024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月）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ZIP-FM 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「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popping night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☆」レギュラー出演</a:t>
                      </a:r>
                      <a:endParaRPr kumimoji="1" lang="en-US" altLang="ja-JP" sz="1200" b="0" u="none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あみーごの囲碁（</a:t>
                      </a:r>
                      <a:r>
                        <a:rPr kumimoji="1" lang="en-US" altLang="ja-JP" sz="1200" b="0" u="none" dirty="0" err="1">
                          <a:latin typeface="+mn-ea"/>
                          <a:ea typeface="+mn-ea"/>
                        </a:rPr>
                        <a:t>Youtube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）メイン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MC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＆キャラクター</a:t>
                      </a:r>
                      <a:endParaRPr kumimoji="1" lang="en-US" altLang="ja-JP" sz="1200" b="0" u="none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名古屋観光文化交流特命大使（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OS☆U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2024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年 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 ナビゲーターコンテスト 準グランプリ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TARGET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40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代　ファミリー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：＠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RADIO_ORBIT 5,506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</a:t>
                      </a:r>
                      <a:endParaRPr kumimoji="1" lang="ja-JP" altLang="en-US" sz="1200" b="0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16496" y="127460"/>
            <a:ext cx="28873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+mj-ea"/>
                <a:ea typeface="+mj-ea"/>
              </a:rPr>
              <a:t>RADIO ORBIT</a:t>
            </a:r>
            <a:endParaRPr kumimoji="1" lang="ja-JP" altLang="en-US" sz="3600" b="1" dirty="0">
              <a:latin typeface="+mj-ea"/>
              <a:ea typeface="+mj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53558" y="219792"/>
            <a:ext cx="2331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>
                <a:latin typeface="+mj-ea"/>
                <a:ea typeface="+mj-ea"/>
              </a:rPr>
              <a:t>Sun</a:t>
            </a:r>
            <a:r>
              <a:rPr kumimoji="1" lang="en-US" altLang="ja-JP" sz="2400" dirty="0">
                <a:latin typeface="+mj-ea"/>
                <a:ea typeface="+mj-ea"/>
              </a:rPr>
              <a:t> </a:t>
            </a:r>
            <a:r>
              <a:rPr lang="en-US" altLang="ja-JP" sz="2400" dirty="0">
                <a:latin typeface="+mj-ea"/>
                <a:ea typeface="+mj-ea"/>
              </a:rPr>
              <a:t>10:00-13:00</a:t>
            </a:r>
            <a:endParaRPr kumimoji="1" lang="ja-JP" altLang="en-US" sz="2400" dirty="0">
              <a:latin typeface="+mj-ea"/>
              <a:ea typeface="+mj-ea"/>
            </a:endParaRPr>
          </a:p>
        </p:txBody>
      </p:sp>
      <p:pic>
        <p:nvPicPr>
          <p:cNvPr id="3" name="図 2" descr="ポーズをとる男性たち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CAA4286C-DC27-6DF9-64E1-4BD4E6D81A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601" y="1085728"/>
            <a:ext cx="3304088" cy="2065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43373</TotalTime>
  <Words>236</Words>
  <Application>Microsoft Office PowerPoint</Application>
  <PresentationFormat>A4 210 x 297 mm</PresentationFormat>
  <Paragraphs>24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ＭＳ Ｐゴシック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2303</cp:revision>
  <cp:lastPrinted>2022-01-27T06:52:39Z</cp:lastPrinted>
  <dcterms:created xsi:type="dcterms:W3CDTF">2002-09-26T02:44:22Z</dcterms:created>
  <dcterms:modified xsi:type="dcterms:W3CDTF">2025-03-27T08:15:59Z</dcterms:modified>
  <cp:contentStatus/>
</cp:coreProperties>
</file>