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1476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5020281"/>
              </p:ext>
            </p:extLst>
          </p:nvPr>
        </p:nvGraphicFramePr>
        <p:xfrm>
          <a:off x="272480" y="1085728"/>
          <a:ext cx="5544616" cy="551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5846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歴史を愛する名古屋在住外国人ナビゲーター、クリスグレンと、夏川愛実のダブルキャストでお届けするプログラム。</a:t>
                      </a:r>
                    </a:p>
                    <a:p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90‘S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から最新ヒッツまで休日に気持ち良くフィットする音楽とともに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ZIP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エリアのドライブ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&amp;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グルメ情報、歴史スポットやアートなトピックスまで、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ZIPPIE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の日曜日を楽しく盛り上げる</a:t>
                      </a:r>
                      <a:r>
                        <a:rPr kumimoji="1" lang="en-US" altLang="ja-JP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3</a:t>
                      </a:r>
                      <a:r>
                        <a:rPr kumimoji="1" lang="ja-JP" altLang="en-US" sz="1200" b="0" i="0" kern="1200" dirty="0"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  <a:cs typeface="+mn-cs"/>
                        </a:rPr>
                        <a:t>時間！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クリス・グレン＆夏川愛実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＜クリス・グレン＞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年、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開局と同時にミュージック・ナビゲーターとなる。他局でのラジオ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DJ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の他、テレビ番組や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CM</a:t>
                      </a:r>
                      <a:r>
                        <a:rPr lang="ja-JP" altLang="en-US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への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出演・イベント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MC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・ナレーター・コラムニスト・コピーライターなど多方面にて活躍中。近年は観光の分野にも進出し、外国人視点で日本の魅力を伝える活動や、インバウンド観光アドバイザーとしても活躍する。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＜夏川愛実＞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愛知県公認アイドル「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OS☆U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」として活動（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2016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7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〜2024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3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月）</a:t>
                      </a:r>
                      <a:endParaRPr lang="en-US" altLang="ja-JP" sz="12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ZIP-FM 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「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popping night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☆」レギュラー出演</a:t>
                      </a:r>
                      <a:endParaRPr kumimoji="1" lang="en-US" altLang="ja-JP" sz="1200" b="0" u="none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あみーごの囲碁（</a:t>
                      </a:r>
                      <a:r>
                        <a:rPr kumimoji="1" lang="en-US" altLang="ja-JP" sz="1200" b="0" u="none" dirty="0" err="1">
                          <a:latin typeface="+mn-ea"/>
                          <a:ea typeface="+mn-ea"/>
                        </a:rPr>
                        <a:t>Youtube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）メイン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MC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＆キャラクター</a:t>
                      </a:r>
                      <a:endParaRPr kumimoji="1" lang="en-US" altLang="ja-JP" sz="1200" b="0" u="none" dirty="0"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名古屋観光文化交流特命大使（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OS☆U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）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2024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年 </a:t>
                      </a:r>
                      <a:r>
                        <a:rPr kumimoji="1" lang="en-US" altLang="ja-JP" sz="1200" b="0" u="none" dirty="0">
                          <a:latin typeface="+mn-ea"/>
                          <a:ea typeface="+mn-ea"/>
                        </a:rPr>
                        <a:t>ZIP-FM</a:t>
                      </a:r>
                      <a:r>
                        <a:rPr kumimoji="1" lang="ja-JP" altLang="en-US" sz="1200" b="0" u="none" dirty="0">
                          <a:latin typeface="+mn-ea"/>
                          <a:ea typeface="+mn-ea"/>
                        </a:rPr>
                        <a:t> ナビゲーターコンテスト 準グランプリ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代　ファミリー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：＠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RADIO_ORBIT 5,506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  <a:endParaRPr kumimoji="1" lang="ja-JP" altLang="en-US" sz="1200" b="0" dirty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27460"/>
            <a:ext cx="28873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3600" b="1" dirty="0">
                <a:latin typeface="+mj-ea"/>
                <a:ea typeface="+mj-ea"/>
              </a:rPr>
              <a:t>RADIO ORBIT</a:t>
            </a:r>
            <a:endParaRPr kumimoji="1" lang="ja-JP" altLang="en-US" sz="36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8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Sun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10:00-13:00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3" name="図 2" descr="ポーズをとる男性たち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CAA4286C-DC27-6DF9-64E1-4BD4E6D81AE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2601" y="1085728"/>
            <a:ext cx="3304088" cy="2065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43373</TotalTime>
  <Words>236</Words>
  <Application>Microsoft Office PowerPoint</Application>
  <PresentationFormat>A4 210 x 297 mm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2303</cp:revision>
  <cp:lastPrinted>2022-01-27T06:52:39Z</cp:lastPrinted>
  <dcterms:created xsi:type="dcterms:W3CDTF">2002-09-26T02:44:22Z</dcterms:created>
  <dcterms:modified xsi:type="dcterms:W3CDTF">2025-03-27T08:15:59Z</dcterms:modified>
  <cp:contentStatus/>
</cp:coreProperties>
</file>