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1" r:id="rId2"/>
    <p:sldId id="484" r:id="rId3"/>
    <p:sldId id="505" r:id="rId4"/>
    <p:sldId id="504" r:id="rId5"/>
    <p:sldId id="498" r:id="rId6"/>
    <p:sldId id="503" r:id="rId7"/>
    <p:sldId id="483" r:id="rId8"/>
    <p:sldId id="506" r:id="rId9"/>
    <p:sldId id="507" r:id="rId10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5"/>
            <p14:sldId id="504"/>
            <p14:sldId id="498"/>
            <p14:sldId id="503"/>
            <p14:sldId id="483"/>
            <p14:sldId id="506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99" d="100"/>
          <a:sy n="99" d="100"/>
        </p:scale>
        <p:origin x="630" y="96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G:\&#12510;&#12452;&#12489;&#12521;&#12452;&#12502;\&#33733;&#21407;&#12373;&#12435;&#26696;&#20214;\&#12458;&#12540;&#12499;&#12483;&#12488;&#12487;&#12540;&#1247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194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.ito\Downloads\&#20870;&#12464;&#12521;&#12501;_&#26178;&#38291;&#21306;&#20998;&#38598;&#35336;&#65308;&#29305;&#24615;&#215;&#26178;&#38291;&#21306;&#20998;&#65310;_20260205_15194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10:00</c:v>
                </c:pt>
                <c:pt idx="1">
                  <c:v>10:15</c:v>
                </c:pt>
                <c:pt idx="2">
                  <c:v>10:30</c:v>
                </c:pt>
                <c:pt idx="3">
                  <c:v>10:45</c:v>
                </c:pt>
                <c:pt idx="4">
                  <c:v>11:00</c:v>
                </c:pt>
                <c:pt idx="5">
                  <c:v>11:15</c:v>
                </c:pt>
                <c:pt idx="6">
                  <c:v>11:30</c:v>
                </c:pt>
                <c:pt idx="7">
                  <c:v>11:45</c:v>
                </c:pt>
                <c:pt idx="8">
                  <c:v>12:00</c:v>
                </c:pt>
                <c:pt idx="9">
                  <c:v>12:15</c:v>
                </c:pt>
                <c:pt idx="10">
                  <c:v>12:30</c:v>
                </c:pt>
                <c:pt idx="11">
                  <c:v>12:45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1.8</c:v>
                </c:pt>
                <c:pt idx="1">
                  <c:v>1.7</c:v>
                </c:pt>
                <c:pt idx="2">
                  <c:v>1.7</c:v>
                </c:pt>
                <c:pt idx="3">
                  <c:v>1.4</c:v>
                </c:pt>
                <c:pt idx="4">
                  <c:v>1.5</c:v>
                </c:pt>
                <c:pt idx="5">
                  <c:v>1.3</c:v>
                </c:pt>
                <c:pt idx="6">
                  <c:v>1.6</c:v>
                </c:pt>
                <c:pt idx="7">
                  <c:v>1.5</c:v>
                </c:pt>
                <c:pt idx="8">
                  <c:v>1.3</c:v>
                </c:pt>
                <c:pt idx="9">
                  <c:v>1.2</c:v>
                </c:pt>
                <c:pt idx="10">
                  <c:v>1.2</c:v>
                </c:pt>
                <c:pt idx="1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10:00</c:v>
                </c:pt>
                <c:pt idx="1">
                  <c:v>10:15</c:v>
                </c:pt>
                <c:pt idx="2">
                  <c:v>10:30</c:v>
                </c:pt>
                <c:pt idx="3">
                  <c:v>10:45</c:v>
                </c:pt>
                <c:pt idx="4">
                  <c:v>11:00</c:v>
                </c:pt>
                <c:pt idx="5">
                  <c:v>11:15</c:v>
                </c:pt>
                <c:pt idx="6">
                  <c:v>11:30</c:v>
                </c:pt>
                <c:pt idx="7">
                  <c:v>11:45</c:v>
                </c:pt>
                <c:pt idx="8">
                  <c:v>12:00</c:v>
                </c:pt>
                <c:pt idx="9">
                  <c:v>12:15</c:v>
                </c:pt>
                <c:pt idx="10">
                  <c:v>12:30</c:v>
                </c:pt>
                <c:pt idx="11">
                  <c:v>12:45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0.5</c:v>
                </c:pt>
                <c:pt idx="1">
                  <c:v>0.4</c:v>
                </c:pt>
                <c:pt idx="2">
                  <c:v>0.6</c:v>
                </c:pt>
                <c:pt idx="3">
                  <c:v>0.5</c:v>
                </c:pt>
                <c:pt idx="4">
                  <c:v>0.8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10:00</c:v>
                </c:pt>
                <c:pt idx="1">
                  <c:v>10:15</c:v>
                </c:pt>
                <c:pt idx="2">
                  <c:v>10:30</c:v>
                </c:pt>
                <c:pt idx="3">
                  <c:v>10:45</c:v>
                </c:pt>
                <c:pt idx="4">
                  <c:v>11:00</c:v>
                </c:pt>
                <c:pt idx="5">
                  <c:v>11:15</c:v>
                </c:pt>
                <c:pt idx="6">
                  <c:v>11:30</c:v>
                </c:pt>
                <c:pt idx="7">
                  <c:v>11:45</c:v>
                </c:pt>
                <c:pt idx="8">
                  <c:v>12:00</c:v>
                </c:pt>
                <c:pt idx="9">
                  <c:v>12:15</c:v>
                </c:pt>
                <c:pt idx="10">
                  <c:v>12:30</c:v>
                </c:pt>
                <c:pt idx="11">
                  <c:v>12:45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10:00</c:v>
                </c:pt>
                <c:pt idx="1">
                  <c:v>10:15</c:v>
                </c:pt>
                <c:pt idx="2">
                  <c:v>10:30</c:v>
                </c:pt>
                <c:pt idx="3">
                  <c:v>10:45</c:v>
                </c:pt>
                <c:pt idx="4">
                  <c:v>11:00</c:v>
                </c:pt>
                <c:pt idx="5">
                  <c:v>11:15</c:v>
                </c:pt>
                <c:pt idx="6">
                  <c:v>11:30</c:v>
                </c:pt>
                <c:pt idx="7">
                  <c:v>11:45</c:v>
                </c:pt>
                <c:pt idx="8">
                  <c:v>12:00</c:v>
                </c:pt>
                <c:pt idx="9">
                  <c:v>12:15</c:v>
                </c:pt>
                <c:pt idx="10">
                  <c:v>12:30</c:v>
                </c:pt>
                <c:pt idx="11">
                  <c:v>12:45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0.2</c:v>
                </c:pt>
                <c:pt idx="8">
                  <c:v>0.1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10:00</c:v>
                </c:pt>
                <c:pt idx="1">
                  <c:v>10:15</c:v>
                </c:pt>
                <c:pt idx="2">
                  <c:v>10:30</c:v>
                </c:pt>
                <c:pt idx="3">
                  <c:v>10:45</c:v>
                </c:pt>
                <c:pt idx="4">
                  <c:v>11:00</c:v>
                </c:pt>
                <c:pt idx="5">
                  <c:v>11:15</c:v>
                </c:pt>
                <c:pt idx="6">
                  <c:v>11:30</c:v>
                </c:pt>
                <c:pt idx="7">
                  <c:v>11:45</c:v>
                </c:pt>
                <c:pt idx="8">
                  <c:v>12:00</c:v>
                </c:pt>
                <c:pt idx="9">
                  <c:v>12:15</c:v>
                </c:pt>
                <c:pt idx="10">
                  <c:v>12:30</c:v>
                </c:pt>
                <c:pt idx="11">
                  <c:v>12:45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9291360"/>
        <c:axId val="999282656"/>
      </c:lineChart>
      <c:catAx>
        <c:axId val="99929136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99928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9282656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99929136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10:00-13:00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40.5</c:v>
                </c:pt>
                <c:pt idx="1">
                  <c:v>7.6</c:v>
                </c:pt>
                <c:pt idx="2">
                  <c:v>10</c:v>
                </c:pt>
                <c:pt idx="3">
                  <c:v>18.5</c:v>
                </c:pt>
                <c:pt idx="4">
                  <c:v>2.1</c:v>
                </c:pt>
                <c:pt idx="5">
                  <c:v>4.4000000000000004</c:v>
                </c:pt>
                <c:pt idx="6">
                  <c:v>16.900000000000006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10:00-13:00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40.5</c:v>
                </c:pt>
                <c:pt idx="1">
                  <c:v>7.6</c:v>
                </c:pt>
                <c:pt idx="2">
                  <c:v>10</c:v>
                </c:pt>
                <c:pt idx="3">
                  <c:v>18.5</c:v>
                </c:pt>
                <c:pt idx="4">
                  <c:v>2.1</c:v>
                </c:pt>
                <c:pt idx="5">
                  <c:v>4.4000000000000004</c:v>
                </c:pt>
                <c:pt idx="6">
                  <c:v>16.900000000000006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708-4BE5-85C1-1435FE21BE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708-4BE5-85C1-1435FE21BE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  <a:ea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Sheet1!$N$1:$O$1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Sheet1!$N$2:$O$2</c:f>
              <c:numCache>
                <c:formatCode>General</c:formatCode>
                <c:ptCount val="2"/>
                <c:pt idx="0">
                  <c:v>55.599999999999987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08-4BE5-85C1-1435FE21BEF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C58-43E9-8C7A-D939432A0647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C58-43E9-8C7A-D939432A0647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C58-43E9-8C7A-D939432A0647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C58-43E9-8C7A-D939432A0647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C58-43E9-8C7A-D939432A0647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C58-43E9-8C7A-D939432A0647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C58-43E9-8C7A-D939432A0647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5C58-43E9-8C7A-D939432A0647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5C58-43E9-8C7A-D939432A0647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C58-43E9-8C7A-D939432A0647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5C58-43E9-8C7A-D939432A0647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5C58-43E9-8C7A-D939432A0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2.4</c:v>
                </c:pt>
                <c:pt idx="1">
                  <c:v>1.1000000000000001</c:v>
                </c:pt>
                <c:pt idx="2">
                  <c:v>11</c:v>
                </c:pt>
                <c:pt idx="3">
                  <c:v>18.399999999999999</c:v>
                </c:pt>
                <c:pt idx="4">
                  <c:v>15.6</c:v>
                </c:pt>
                <c:pt idx="5">
                  <c:v>7.1</c:v>
                </c:pt>
                <c:pt idx="6">
                  <c:v>1.1000000000000001</c:v>
                </c:pt>
                <c:pt idx="7">
                  <c:v>1.8</c:v>
                </c:pt>
                <c:pt idx="8">
                  <c:v>3.3</c:v>
                </c:pt>
                <c:pt idx="9">
                  <c:v>9</c:v>
                </c:pt>
                <c:pt idx="10">
                  <c:v>16.3</c:v>
                </c:pt>
                <c:pt idx="1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C58-43E9-8C7A-D939432A0647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ip-fm.co.jp/system/storage/programs/548bf7e4-8e4e-4f03-9c74-f81d600841e4.png?v=02cc40a8ea5c34f172dd1a63538d25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81" y="232499"/>
            <a:ext cx="3455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ＲＡＤＩＯ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ＯＲＢＩＴ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zip-fm.co.jp/system/storage/programs/548bf7e4-8e4e-4f03-9c74-f81d600841e4.png?v=02cc40a8ea5c34f172dd1a63538d25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1" y="2696571"/>
            <a:ext cx="2509364" cy="15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3051" y="1016770"/>
            <a:ext cx="91337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ZIPPIE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の日曜日を楽しく盛り上げる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時間！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歴史を愛する名古屋在住外国人ナビゲーター、クリスグレンと、夏川愛実のダブルキャストでお届けするプログラム。</a:t>
            </a:r>
          </a:p>
          <a:p>
            <a:r>
              <a:rPr lang="en-US" altLang="ja-JP" sz="1400" dirty="0">
                <a:latin typeface="+mn-ea"/>
                <a:ea typeface="+mn-ea"/>
              </a:rPr>
              <a:t>90‘S</a:t>
            </a:r>
            <a:r>
              <a:rPr lang="ja-JP" altLang="en-US" sz="1400" dirty="0">
                <a:latin typeface="+mn-ea"/>
                <a:ea typeface="+mn-ea"/>
              </a:rPr>
              <a:t>から最新ヒッツまで休日に気持ち良くフィットする音楽とともに、</a:t>
            </a:r>
            <a:r>
              <a:rPr lang="en-US" altLang="ja-JP" sz="1400" dirty="0">
                <a:latin typeface="+mn-ea"/>
                <a:ea typeface="+mn-ea"/>
              </a:rPr>
              <a:t>ZIP</a:t>
            </a:r>
            <a:r>
              <a:rPr lang="ja-JP" altLang="en-US" sz="1400" dirty="0">
                <a:latin typeface="+mn-ea"/>
                <a:ea typeface="+mn-ea"/>
              </a:rPr>
              <a:t>エリアのドライブ</a:t>
            </a:r>
            <a:r>
              <a:rPr lang="en-US" altLang="ja-JP" sz="1400" dirty="0">
                <a:latin typeface="+mn-ea"/>
                <a:ea typeface="+mn-ea"/>
              </a:rPr>
              <a:t>&amp;</a:t>
            </a:r>
            <a:r>
              <a:rPr lang="ja-JP" altLang="en-US" sz="1400" dirty="0">
                <a:latin typeface="+mn-ea"/>
                <a:ea typeface="+mn-ea"/>
              </a:rPr>
              <a:t>グルメ情報、歴史スポットや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アートなトピックスまで、</a:t>
            </a:r>
            <a:r>
              <a:rPr lang="en-US" altLang="ja-JP" sz="1400" dirty="0">
                <a:latin typeface="+mn-ea"/>
                <a:ea typeface="+mn-ea"/>
              </a:rPr>
              <a:t>ZIPPIE</a:t>
            </a:r>
            <a:r>
              <a:rPr lang="ja-JP" altLang="en-US" sz="1400" dirty="0">
                <a:latin typeface="+mn-ea"/>
                <a:ea typeface="+mn-ea"/>
              </a:rPr>
              <a:t>の日曜日を楽しく盛り上げる</a:t>
            </a:r>
            <a:r>
              <a:rPr lang="en-US" altLang="ja-JP" sz="1400" dirty="0">
                <a:latin typeface="+mn-ea"/>
                <a:ea typeface="+mn-ea"/>
              </a:rPr>
              <a:t>3</a:t>
            </a:r>
            <a:r>
              <a:rPr lang="ja-JP" altLang="en-US" sz="1400" dirty="0">
                <a:latin typeface="+mn-ea"/>
                <a:ea typeface="+mn-ea"/>
              </a:rPr>
              <a:t>時間！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ＲＡＤＩＯ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ＯＲＢＩＴ</a:t>
            </a:r>
            <a:endParaRPr lang="en-US" altLang="ja-JP" sz="1400" baseline="30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毎週日曜日　１０：００～１３：００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クリス・グレン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&amp;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夏川愛実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20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歳　男・女　ドライバー・ファミリー・主婦・商工自営業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rgbClr val="FF000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：＠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RADIO_ORBIT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6,103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人, 建物, 男, 立つ が含まれている画像&#10;&#10;自動的に生成された説明">
            <a:extLst>
              <a:ext uri="{FF2B5EF4-FFF2-40B4-BE49-F238E27FC236}">
                <a16:creationId xmlns:a16="http://schemas.microsoft.com/office/drawing/2014/main" id="{905F2A00-5C2E-AD4E-438B-58E1D904F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90" y="1558539"/>
            <a:ext cx="3066725" cy="229835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クリス・グレン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CHRIS GLENN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ea"/>
                <a:ea typeface="+mn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70311"/>
              </p:ext>
            </p:extLst>
          </p:nvPr>
        </p:nvGraphicFramePr>
        <p:xfrm>
          <a:off x="416496" y="1558540"/>
          <a:ext cx="5976664" cy="4569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1968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28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オーストラリア　アデレード市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城めぐり・歴史探索・甲冑武具の研究 制作・ヘリコプターの操縦・音楽鑑賞・スターウォーズのコレクション・絵を描くこと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剣道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初段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・甲冑武具＆戦国歴史スポット 城の説明・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ヘリコプターの音を聞くだけで機体の種類がわかること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1985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年ロータリー交換留学生として初来日。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年間札幌に在住。オーストラリアのラジオ局「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5MU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」にてプロラジオ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デビュー。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開局と同時にミュージック・ナビゲーターとなる。他局でのラジオ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の他、テレビ番組や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CM</a:t>
                      </a:r>
                      <a:r>
                        <a:rPr kumimoji="1" lang="ja-JP" altLang="en-US" sz="1100" b="0" dirty="0" err="1">
                          <a:latin typeface="+mn-ea"/>
                          <a:ea typeface="+mn-ea"/>
                        </a:rPr>
                        <a:t>への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出演・イベント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・ナレーター・コラムニスト・コピーライターなど多方面にて活躍中。近年は観光の分野にも進出し、外国人視点で日本の魅力を伝える活動や、インバウンド観光アドバイザーとしても活躍する。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年より、関ヶ原観光大使。「豪州人歴史愛好家、名城を行く」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宝島社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・「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The Battle Of 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Sekigahara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英語版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を出版。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1998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2011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ZIP CONTEMPORARY NIGHT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ZIP DANCE HITS 20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ZIP MEGAHIT FRIDAY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「金曜 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19:00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25:00(ZONE3)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RADIO ORBIT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35422"/>
              </p:ext>
            </p:extLst>
          </p:nvPr>
        </p:nvGraphicFramePr>
        <p:xfrm>
          <a:off x="424729" y="6165304"/>
          <a:ext cx="4367585" cy="578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@DJ_ChrisGlenn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1.2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@radiodj_chrisglenn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3,176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4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ドアの前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FBAF7E8B-1107-B902-B049-FFE2A7ECCF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2179" r="725" b="42857"/>
          <a:stretch/>
        </p:blipFill>
        <p:spPr>
          <a:xfrm>
            <a:off x="6609184" y="1591205"/>
            <a:ext cx="3067482" cy="230061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夏川愛実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AMI NATSUKAWA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3647"/>
              </p:ext>
            </p:extLst>
          </p:nvPr>
        </p:nvGraphicFramePr>
        <p:xfrm>
          <a:off x="488504" y="1591205"/>
          <a:ext cx="5904656" cy="270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100" dirty="0"/>
                        <a:t>1999</a:t>
                      </a:r>
                      <a:r>
                        <a:rPr lang="ja-JP" altLang="en-US" sz="1100" dirty="0"/>
                        <a:t>年</a:t>
                      </a:r>
                      <a:r>
                        <a:rPr lang="en-US" altLang="ja-JP" sz="1100" dirty="0"/>
                        <a:t>2</a:t>
                      </a:r>
                      <a:r>
                        <a:rPr lang="ja-JP" altLang="en-US" sz="1100" dirty="0"/>
                        <a:t>月</a:t>
                      </a:r>
                      <a:r>
                        <a:rPr lang="en-US" altLang="ja-JP" sz="1100" dirty="0"/>
                        <a:t>1</a:t>
                      </a:r>
                      <a:r>
                        <a:rPr lang="ja-JP" altLang="en-US" sz="1100" dirty="0"/>
                        <a:t>日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100" dirty="0"/>
                        <a:t>愛知県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/>
                        <a:t>ほうじ茶スイーツ巡り、占い、漫画「ワンピース」の考察動画を見る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100" dirty="0"/>
                        <a:t>囲碁　書道　卓球</a:t>
                      </a:r>
                      <a:endParaRPr kumimoji="1" lang="ja-JP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愛知県公認アイドル「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」として活動開始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(2016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〜2024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キャプテン就任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(2021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〜)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ZIP-FM 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popping night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☆」レギュラー出演</a:t>
                      </a:r>
                      <a:endParaRPr kumimoji="1" lang="en-US" altLang="ja-JP" sz="1100" b="0" u="none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あみーごの囲碁（</a:t>
                      </a:r>
                      <a:r>
                        <a:rPr kumimoji="1" lang="en-US" altLang="ja-JP" sz="1100" b="0" u="none" dirty="0" err="1">
                          <a:latin typeface="+mn-ea"/>
                          <a:ea typeface="+mn-ea"/>
                        </a:rPr>
                        <a:t>Youtube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）メイン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＆キャラクター</a:t>
                      </a:r>
                      <a:endParaRPr kumimoji="1" lang="en-US" altLang="ja-JP" sz="1100" b="0" u="none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名古屋観光文化交流特命大使（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年 </a:t>
                      </a:r>
                      <a:r>
                        <a:rPr kumimoji="1" lang="en-US" altLang="ja-JP" sz="1100" b="0" u="none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u="none" dirty="0">
                          <a:latin typeface="+mn-ea"/>
                          <a:ea typeface="+mn-ea"/>
                        </a:rPr>
                        <a:t> ナビゲーターコンテスト 準グランプリ</a:t>
                      </a:r>
                    </a:p>
                    <a:p>
                      <a:pPr algn="l"/>
                      <a:endParaRPr kumimoji="1" lang="en-US" altLang="ja-JP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56274"/>
              </p:ext>
            </p:extLst>
          </p:nvPr>
        </p:nvGraphicFramePr>
        <p:xfrm>
          <a:off x="488504" y="4296125"/>
          <a:ext cx="5554651" cy="593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@ami_natsukawa21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ja-JP" altLang="en-US" sz="11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aseline="0" dirty="0">
                          <a:latin typeface="+mn-ea"/>
                          <a:ea typeface="+mn-ea"/>
                        </a:rPr>
                        <a:t>8,008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10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@ami_natsukawa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ja-JP" altLang="en-US" sz="11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100" baseline="0" dirty="0">
                          <a:latin typeface="+mn-ea"/>
                          <a:ea typeface="+mn-ea"/>
                        </a:rPr>
                        <a:t>7,863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6B1DE5DE-FC6E-8ADD-91DF-ED095284D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26762"/>
              </p:ext>
            </p:extLst>
          </p:nvPr>
        </p:nvGraphicFramePr>
        <p:xfrm>
          <a:off x="7512925" y="4233048"/>
          <a:ext cx="126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22883199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ボイスサンプル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96943"/>
                  </a:ext>
                </a:extLst>
              </a:tr>
            </a:tbl>
          </a:graphicData>
        </a:graphic>
      </p:graphicFrame>
      <p:pic>
        <p:nvPicPr>
          <p:cNvPr id="16" name="図 15" descr="QR コード&#10;&#10;自動的に生成された説明">
            <a:extLst>
              <a:ext uri="{FF2B5EF4-FFF2-40B4-BE49-F238E27FC236}">
                <a16:creationId xmlns:a16="http://schemas.microsoft.com/office/drawing/2014/main" id="{F395925A-56BD-5725-6909-21ABDD7CE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25" y="4653136"/>
            <a:ext cx="1340617" cy="13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94518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RADIO ORBIT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517032" y="1582170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431145" y="1493636"/>
            <a:ext cx="2682250" cy="2386378"/>
            <a:chOff x="1733688" y="1826497"/>
            <a:chExt cx="2336419" cy="2006946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2975031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506203"/>
                </p:ext>
              </p:extLst>
            </p:nvPr>
          </p:nvGraphicFramePr>
          <p:xfrm>
            <a:off x="1733688" y="1826497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40.5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RADIO ORBIT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52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458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RADIO ORBIT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5.2%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21894" y="5238142"/>
            <a:ext cx="43685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52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9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9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0137"/>
              </p:ext>
            </p:extLst>
          </p:nvPr>
        </p:nvGraphicFramePr>
        <p:xfrm>
          <a:off x="5160796" y="5043781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57889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RADIO ORBIT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56%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44%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●（日）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10:00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13:00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2DDEC00D-CD43-101A-83D4-7A4AA0BAF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535783"/>
              </p:ext>
            </p:extLst>
          </p:nvPr>
        </p:nvGraphicFramePr>
        <p:xfrm>
          <a:off x="453008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58119"/>
              </p:ext>
            </p:extLst>
          </p:nvPr>
        </p:nvGraphicFramePr>
        <p:xfrm>
          <a:off x="573576" y="212250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477667"/>
              </p:ext>
            </p:extLst>
          </p:nvPr>
        </p:nvGraphicFramePr>
        <p:xfrm>
          <a:off x="5457056" y="210204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484784"/>
            <a:ext cx="2521314" cy="185378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@RADIO_ORBIT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6,000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08" y="1487210"/>
            <a:ext cx="2099922" cy="208580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008" y="3656152"/>
            <a:ext cx="1807968" cy="30604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7" y="3428999"/>
            <a:ext cx="1947339" cy="32694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39" y="1460110"/>
            <a:ext cx="1739391" cy="288032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024" y="4468474"/>
            <a:ext cx="2048630" cy="213552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108" y="1455246"/>
            <a:ext cx="1757830" cy="292494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288" y="4581128"/>
            <a:ext cx="1837252" cy="19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5" y="5834476"/>
            <a:ext cx="8556644" cy="7284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5" y="4948323"/>
            <a:ext cx="8530369" cy="7325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9" y="4078296"/>
            <a:ext cx="8544825" cy="7288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0" y="3221636"/>
            <a:ext cx="8578549" cy="7085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52" y="2326084"/>
            <a:ext cx="8566687" cy="71979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39" y="1444494"/>
            <a:ext cx="8587198" cy="7210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RADIO ORBIT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9676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A60050E-B12F-B7C5-7B30-A4FB1F9E8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84060"/>
              </p:ext>
            </p:extLst>
          </p:nvPr>
        </p:nvGraphicFramePr>
        <p:xfrm>
          <a:off x="830541" y="1052736"/>
          <a:ext cx="8244917" cy="3261918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CRUISING BEATS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47601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CAR LIFE NAVIGATION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53828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8004507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HISTORY MYSTERY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741471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43864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54666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5239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13:00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FB00D119-0CC2-E2E0-6161-48825380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9" y="260648"/>
            <a:ext cx="54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ＲＡＤＩＯ ＯＲＢＩＴ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</p:spTree>
    <p:extLst>
      <p:ext uri="{BB962C8B-B14F-4D97-AF65-F5344CB8AC3E}">
        <p14:creationId xmlns:p14="http://schemas.microsoft.com/office/powerpoint/2010/main" val="177022729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IP COLOR1">
    <a:dk1>
      <a:sysClr val="windowText" lastClr="000000"/>
    </a:dk1>
    <a:lt1>
      <a:sysClr val="window" lastClr="FFFFFF"/>
    </a:lt1>
    <a:dk2>
      <a:srgbClr val="797B84"/>
    </a:dk2>
    <a:lt2>
      <a:srgbClr val="D8D8D8"/>
    </a:lt2>
    <a:accent1>
      <a:srgbClr val="EB6432"/>
    </a:accent1>
    <a:accent2>
      <a:srgbClr val="797B84"/>
    </a:accent2>
    <a:accent3>
      <a:srgbClr val="43AC77"/>
    </a:accent3>
    <a:accent4>
      <a:srgbClr val="B13483"/>
    </a:accent4>
    <a:accent5>
      <a:srgbClr val="79C6E7"/>
    </a:accent5>
    <a:accent6>
      <a:srgbClr val="F28B84"/>
    </a:accent6>
    <a:hlink>
      <a:srgbClr val="0070C0"/>
    </a:hlink>
    <a:folHlink>
      <a:srgbClr val="954F72"/>
    </a:folHlink>
  </a:clrScheme>
  <a:fontScheme name="固定フォント">
    <a:majorFont>
      <a:latin typeface="HGPｺﾞｼｯｸE"/>
      <a:ea typeface="HGPｺﾞｼｯｸE"/>
      <a:cs typeface=""/>
    </a:majorFont>
    <a:minorFont>
      <a:latin typeface="HGPｺﾞｼｯｸE"/>
      <a:ea typeface="HGPｺﾞｼｯｸE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47931</TotalTime>
  <Words>992</Words>
  <Application>Microsoft Office PowerPoint</Application>
  <PresentationFormat>A4 210 x 297 mm</PresentationFormat>
  <Paragraphs>185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康司 久保田</cp:lastModifiedBy>
  <cp:revision>2555</cp:revision>
  <cp:lastPrinted>2022-02-09T08:53:13Z</cp:lastPrinted>
  <dcterms:created xsi:type="dcterms:W3CDTF">2002-09-26T02:44:22Z</dcterms:created>
  <dcterms:modified xsi:type="dcterms:W3CDTF">2026-03-18T02:50:33Z</dcterms:modified>
  <cp:contentStatus/>
</cp:coreProperties>
</file>