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9" d="100"/>
          <a:sy n="119" d="100"/>
        </p:scale>
        <p:origin x="786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神原真理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54820"/>
              </p:ext>
            </p:extLst>
          </p:nvPr>
        </p:nvGraphicFramePr>
        <p:xfrm>
          <a:off x="575726" y="1484784"/>
          <a:ext cx="5354221" cy="4701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5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大阪府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34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カメラ・ゲームラジオ・ボルダリング・キックボクシング・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料理・美味しいビールを飲むこと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ピアノ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7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79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大阪芸術大学短期大学部　演劇コース、卒業。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ユニバーサル・スタジオ・ジャパン　ショー出演・大阪寝屋川ミュージカル出演、ゲームアプリ「ファントム オブ キル」ベガルタ役　声優担当など、役者活動と並行して、ラジオ・パーソナリティを目指す。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ミュージック・ナビゲーター・コンテスト　優秀賞受賞。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年度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ミュージック・ナビゲーター・オーディション通過。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06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bestie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Z-BIZ.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SUNDAY AWESOME WAVE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x 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music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NIGHT GLOW</a:t>
                      </a:r>
                      <a:r>
                        <a:rPr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25948"/>
              </p:ext>
            </p:extLst>
          </p:nvPr>
        </p:nvGraphicFramePr>
        <p:xfrm>
          <a:off x="575726" y="6186453"/>
          <a:ext cx="5001504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@knbr__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6,387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kambara_no_insta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3,479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図 4" descr="ベンチに座っている男性&#10;&#10;中程度の精度で自動的に生成された説明">
            <a:extLst>
              <a:ext uri="{FF2B5EF4-FFF2-40B4-BE49-F238E27FC236}">
                <a16:creationId xmlns:a16="http://schemas.microsoft.com/office/drawing/2014/main" id="{C0694BB7-0603-0379-A4AC-38D6E7573E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8" t="13125" r="908" b="44517"/>
          <a:stretch/>
        </p:blipFill>
        <p:spPr>
          <a:xfrm>
            <a:off x="6249144" y="1484784"/>
            <a:ext cx="336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43267</TotalTime>
  <Words>185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2281</cp:revision>
  <cp:lastPrinted>2022-01-27T06:52:39Z</cp:lastPrinted>
  <dcterms:created xsi:type="dcterms:W3CDTF">2002-09-26T02:44:22Z</dcterms:created>
  <dcterms:modified xsi:type="dcterms:W3CDTF">2024-03-28T05:07:16Z</dcterms:modified>
  <cp:contentStatus/>
</cp:coreProperties>
</file>