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1" autoAdjust="0"/>
    <p:restoredTop sz="94280" autoAdjust="0"/>
  </p:normalViewPr>
  <p:slideViewPr>
    <p:cSldViewPr>
      <p:cViewPr varScale="1">
        <p:scale>
          <a:sx n="119" d="100"/>
          <a:sy n="119" d="100"/>
        </p:scale>
        <p:origin x="786" y="108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2024/3/28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26" y="188640"/>
            <a:ext cx="7561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2800" dirty="0">
                <a:latin typeface="+mn-ea"/>
                <a:ea typeface="+mn-ea"/>
              </a:rPr>
              <a:t>神原真理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054820"/>
              </p:ext>
            </p:extLst>
          </p:nvPr>
        </p:nvGraphicFramePr>
        <p:xfrm>
          <a:off x="575726" y="1484784"/>
          <a:ext cx="5354221" cy="47016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9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4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775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生年月日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1992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9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17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75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出身地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zh-TW" altLang="en-US" sz="1200" b="0" dirty="0">
                          <a:latin typeface="+mn-ea"/>
                          <a:ea typeface="+mn-ea"/>
                        </a:rPr>
                        <a:t>大阪府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8342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趣味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カメラ・ゲームラジオ・ボルダリング・キックボクシング・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料理・美味しいビールを飲むこと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29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特技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ピアノ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7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2018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8794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経歴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大阪芸術大学短期大学部　演劇コース、卒業。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ユニバーサル・スタジオ・ジャパン　ショー出演・大阪寝屋川ミュージカル出演、ゲームアプリ「ファントム オブ キル」ベガルタ役　声優担当など、役者活動と並行して、ラジオ・パーソナリティを目指す。</a:t>
                      </a: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2013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ミュージック・ナビゲーター・コンテスト　優秀賞受賞。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2017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年度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ミュージック・ナビゲーター・オーディション通過。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06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ナビゲーター</a:t>
                      </a:r>
                      <a:endParaRPr kumimoji="1" lang="en-US" altLang="ja-JP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キャリア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 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2022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2022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bestie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Z-BIZ.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SUNDAY AWESOME WAVE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x </a:t>
                      </a:r>
                      <a:r>
                        <a:rPr lang="en-US" altLang="ja-JP" sz="12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music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NIGHT GLOW</a:t>
                      </a:r>
                      <a:r>
                        <a:rPr lang="ja-JP" altLang="en-US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ja-JP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325948"/>
              </p:ext>
            </p:extLst>
          </p:nvPr>
        </p:nvGraphicFramePr>
        <p:xfrm>
          <a:off x="575726" y="6186453"/>
          <a:ext cx="5001504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1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@knbr__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6,387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人</a:t>
                      </a: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 err="1">
                          <a:latin typeface="+mn-ea"/>
                          <a:ea typeface="+mn-ea"/>
                        </a:rPr>
                        <a:t>kambara_no_insta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3,479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図 4" descr="ベンチに座っている男性&#10;&#10;中程度の精度で自動的に生成された説明">
            <a:extLst>
              <a:ext uri="{FF2B5EF4-FFF2-40B4-BE49-F238E27FC236}">
                <a16:creationId xmlns:a16="http://schemas.microsoft.com/office/drawing/2014/main" id="{C0694BB7-0603-0379-A4AC-38D6E7573E7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88" t="13125" r="908" b="44517"/>
          <a:stretch/>
        </p:blipFill>
        <p:spPr>
          <a:xfrm>
            <a:off x="6249144" y="1484784"/>
            <a:ext cx="3360000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43267</TotalTime>
  <Words>185</Words>
  <Application>Microsoft Office PowerPoint</Application>
  <PresentationFormat>A4 210 x 297 mm</PresentationFormat>
  <Paragraphs>31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2281</cp:revision>
  <cp:lastPrinted>2022-01-27T06:52:39Z</cp:lastPrinted>
  <dcterms:created xsi:type="dcterms:W3CDTF">2002-09-26T02:44:22Z</dcterms:created>
  <dcterms:modified xsi:type="dcterms:W3CDTF">2024-03-28T05:07:16Z</dcterms:modified>
  <cp:contentStatus/>
</cp:coreProperties>
</file>