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74" d="100"/>
          <a:sy n="74" d="100"/>
        </p:scale>
        <p:origin x="72" y="8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800" dirty="0">
                <a:latin typeface="+mn-ea"/>
                <a:ea typeface="+mn-ea"/>
              </a:rPr>
              <a:t>BANTY FOOT JUN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057196"/>
              </p:ext>
            </p:extLst>
          </p:nvPr>
        </p:nvGraphicFramePr>
        <p:xfrm>
          <a:off x="575726" y="1047788"/>
          <a:ext cx="5543239" cy="4909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0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929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1980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29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>
                          <a:latin typeface="+mn-ea"/>
                          <a:ea typeface="+mn-ea"/>
                        </a:rPr>
                        <a:t>愛知県名古屋市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映画鑑賞、サッカー観戦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3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サッカー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2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2008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32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東海地区最重要レゲエサウンド「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BANTY FOOT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</a:t>
                      </a:r>
                      <a:br>
                        <a:rPr kumimoji="1" lang="ja-JP" altLang="en-US" sz="1200" b="0" dirty="0">
                          <a:latin typeface="+mn-ea"/>
                          <a:ea typeface="+mn-ea"/>
                        </a:rPr>
                      </a:b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 地元名古屋にて活動開始。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年ミュージックナビゲーターデビュー。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 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の音楽レーベル・マネジメント会社 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 NEXT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より、待望の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1st 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フル・アルバム「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VANDARIDDIM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」をリリース。「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Run this way feat. MEGAHORN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Ring feat. NEO HERO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」とサッカー 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J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リーグ 名古屋グランパスのオフィシャルサポートソングに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年連続選ばれるなど、各方面から高評価を受ける。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　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にて、番組、野外フェス、レゲエミュージック制作を一体化した大型レゲエプロジェクト「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DIRECT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」を立ち上げ、レゲエファンはもちろん、あらゆるミュージックフリークスに 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BANTY FOOT MUSIC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の楽しさを広げるため日々、奮闘中。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2008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2015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REGGAE REVOLUTION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DIRECT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DIRECT</a:t>
                      </a:r>
                      <a:r>
                        <a:rPr lang="ja-JP" altLang="en-US" sz="12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ja-JP" sz="1200" b="0" baseline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and </a:t>
                      </a:r>
                      <a:r>
                        <a:rPr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SPORTS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505480"/>
              </p:ext>
            </p:extLst>
          </p:nvPr>
        </p:nvGraphicFramePr>
        <p:xfrm>
          <a:off x="575726" y="5957272"/>
          <a:ext cx="4317292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7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0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@BANTYFOOT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10,427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Jun_bantyfoot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9,930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Youtube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：チャンネル登録者／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39,100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図 3" descr="白いシャツを着ている男性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43D82DE-BA38-B251-876D-DEBD3751F4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176" y="1047788"/>
            <a:ext cx="3059832" cy="229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43300</TotalTime>
  <Words>209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2277</cp:revision>
  <cp:lastPrinted>2022-01-27T06:52:39Z</cp:lastPrinted>
  <dcterms:created xsi:type="dcterms:W3CDTF">2002-09-26T02:44:22Z</dcterms:created>
  <dcterms:modified xsi:type="dcterms:W3CDTF">2025-03-31T07:42:41Z</dcterms:modified>
  <cp:contentStatus/>
</cp:coreProperties>
</file>