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45" r:id="rId2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99FF99"/>
    <a:srgbClr val="009900"/>
    <a:srgbClr val="CCFFFF"/>
    <a:srgbClr val="3333FF"/>
    <a:srgbClr val="FF5050"/>
    <a:srgbClr val="33CC33"/>
    <a:srgbClr val="FF9900"/>
    <a:srgbClr val="66CC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91" autoAdjust="0"/>
    <p:restoredTop sz="94280" autoAdjust="0"/>
  </p:normalViewPr>
  <p:slideViewPr>
    <p:cSldViewPr>
      <p:cViewPr varScale="1">
        <p:scale>
          <a:sx n="74" d="100"/>
          <a:sy n="74" d="100"/>
        </p:scale>
        <p:origin x="72" y="84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0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879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042" y="5724076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2025/3/31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>
            <a:extLst>
              <a:ext uri="{FF2B5EF4-FFF2-40B4-BE49-F238E27FC236}">
                <a16:creationId xmlns:a16="http://schemas.microsoft.com/office/drawing/2014/main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4568" y="188640"/>
            <a:ext cx="75613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800" dirty="0">
                <a:latin typeface="+mn-ea"/>
                <a:ea typeface="+mn-ea"/>
              </a:rPr>
              <a:t>上野 正明</a:t>
            </a:r>
            <a:endParaRPr lang="en-US" altLang="ja-JP" sz="2800" dirty="0">
              <a:latin typeface="+mn-ea"/>
              <a:ea typeface="+mn-ea"/>
            </a:endParaRPr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3019594"/>
              </p:ext>
            </p:extLst>
          </p:nvPr>
        </p:nvGraphicFramePr>
        <p:xfrm>
          <a:off x="489050" y="1304744"/>
          <a:ext cx="5035818" cy="443028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861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96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900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生年月日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ja-JP" sz="1200" dirty="0"/>
                        <a:t>1996</a:t>
                      </a:r>
                      <a:r>
                        <a:rPr lang="ja-JP" altLang="en-US" sz="1200" dirty="0"/>
                        <a:t>年</a:t>
                      </a:r>
                      <a:r>
                        <a:rPr lang="en-US" altLang="ja-JP" sz="1200" dirty="0"/>
                        <a:t>4</a:t>
                      </a:r>
                      <a:r>
                        <a:rPr lang="ja-JP" altLang="en-US" sz="1200" dirty="0"/>
                        <a:t>月</a:t>
                      </a:r>
                      <a:r>
                        <a:rPr lang="en-US" altLang="ja-JP" sz="1200" dirty="0"/>
                        <a:t>22</a:t>
                      </a:r>
                      <a:r>
                        <a:rPr lang="ja-JP" altLang="en-US" sz="1200" dirty="0"/>
                        <a:t>日</a:t>
                      </a:r>
                      <a:endParaRPr kumimoji="1" lang="ja-JP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9003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出身地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200" dirty="0"/>
                        <a:t>東京都板橋区</a:t>
                      </a:r>
                      <a:endParaRPr kumimoji="1" lang="ja-JP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003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趣味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dirty="0"/>
                        <a:t>ギター、ディズニー、レジャー施設、お笑い、ファッション、インテリア、ゲーム、カメラ</a:t>
                      </a:r>
                      <a:endParaRPr kumimoji="1" lang="ja-JP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00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特技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ja-JP" altLang="en-US" sz="1200" dirty="0"/>
                        <a:t>曲作り、映像編集、デザイン</a:t>
                      </a:r>
                      <a:endParaRPr kumimoji="1" lang="ja-JP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00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2024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月～              　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THINK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ABOUT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THE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FUTURE </a:t>
                      </a:r>
                    </a:p>
                    <a:p>
                      <a:pPr algn="l"/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　　　　　　　　              　 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SOUND MIND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（第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2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土曜日）</a:t>
                      </a:r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2024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10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2025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月       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OVER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VIEW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 （月・火）</a:t>
                      </a:r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2024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11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2025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月       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CRASH HOUSE</a:t>
                      </a:r>
                    </a:p>
                    <a:p>
                      <a:pPr algn="l"/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2024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11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2025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月       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MOJO VISION</a:t>
                      </a:r>
                    </a:p>
                    <a:p>
                      <a:pPr algn="l"/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2025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月～　　　　　　　　　　　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THUMBS UP</a:t>
                      </a:r>
                      <a:endParaRPr kumimoji="1" lang="ja-JP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0029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経歴</a:t>
                      </a:r>
                      <a:endParaRPr kumimoji="1" lang="en-US" altLang="ja-JP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200" dirty="0">
                          <a:effectLst/>
                        </a:rPr>
                        <a:t>2013</a:t>
                      </a:r>
                      <a:r>
                        <a:rPr lang="ja-JP" altLang="en-US" sz="1200" dirty="0">
                          <a:effectLst/>
                        </a:rPr>
                        <a:t>年から都内を中心に弾き語りライブを始め、</a:t>
                      </a:r>
                    </a:p>
                    <a:p>
                      <a:r>
                        <a:rPr lang="en-US" altLang="ja-JP" sz="1200" dirty="0">
                          <a:effectLst/>
                        </a:rPr>
                        <a:t>2017</a:t>
                      </a:r>
                      <a:r>
                        <a:rPr lang="ja-JP" altLang="en-US" sz="1200" dirty="0">
                          <a:effectLst/>
                        </a:rPr>
                        <a:t>年にアコースティックセッショングループ「ぷらそにか」に所属。</a:t>
                      </a:r>
                      <a:r>
                        <a:rPr lang="en-US" altLang="ja-JP" sz="1200" dirty="0">
                          <a:effectLst/>
                        </a:rPr>
                        <a:t>2020</a:t>
                      </a:r>
                      <a:r>
                        <a:rPr lang="ja-JP" altLang="en-US" sz="1200" dirty="0">
                          <a:effectLst/>
                        </a:rPr>
                        <a:t>年に赤坂</a:t>
                      </a:r>
                      <a:r>
                        <a:rPr lang="en-US" altLang="ja-JP" sz="1200" dirty="0">
                          <a:effectLst/>
                        </a:rPr>
                        <a:t>BLITZ</a:t>
                      </a:r>
                      <a:r>
                        <a:rPr lang="ja-JP" altLang="en-US" sz="1200" dirty="0">
                          <a:effectLst/>
                        </a:rPr>
                        <a:t>にて「ぷらそにか」を卒業し、男女混合</a:t>
                      </a:r>
                      <a:r>
                        <a:rPr lang="en-US" altLang="ja-JP" sz="1200" dirty="0">
                          <a:effectLst/>
                        </a:rPr>
                        <a:t>4</a:t>
                      </a:r>
                      <a:r>
                        <a:rPr lang="ja-JP" altLang="en-US" sz="1200" dirty="0">
                          <a:effectLst/>
                        </a:rPr>
                        <a:t>人組バンド「</a:t>
                      </a:r>
                      <a:r>
                        <a:rPr lang="en-US" altLang="ja-JP" sz="1200" dirty="0">
                          <a:effectLst/>
                        </a:rPr>
                        <a:t>Hi Cheers!</a:t>
                      </a:r>
                      <a:r>
                        <a:rPr lang="ja-JP" altLang="en-US" sz="1200" dirty="0">
                          <a:effectLst/>
                        </a:rPr>
                        <a:t>」としてメジャーデビュー。</a:t>
                      </a:r>
                      <a:r>
                        <a:rPr lang="en-US" altLang="ja-JP" sz="1200" dirty="0">
                          <a:effectLst/>
                        </a:rPr>
                        <a:t>2023</a:t>
                      </a:r>
                      <a:r>
                        <a:rPr lang="ja-JP" altLang="en-US" sz="1200" dirty="0">
                          <a:effectLst/>
                        </a:rPr>
                        <a:t>年に「</a:t>
                      </a:r>
                      <a:r>
                        <a:rPr lang="en-US" altLang="ja-JP" sz="1200" dirty="0">
                          <a:effectLst/>
                        </a:rPr>
                        <a:t>Hi Cheers!</a:t>
                      </a:r>
                      <a:r>
                        <a:rPr lang="ja-JP" altLang="en-US" sz="1200" dirty="0">
                          <a:effectLst/>
                        </a:rPr>
                        <a:t>」が解散。現在は</a:t>
                      </a:r>
                      <a:r>
                        <a:rPr lang="ja-JP" altLang="en-US" sz="1200" dirty="0"/>
                        <a:t>シンガーソングライターとして活動している。</a:t>
                      </a:r>
                      <a:endParaRPr lang="ja-JP" altLang="en-US" sz="1200" dirty="0">
                        <a:effectLst/>
                      </a:endParaRPr>
                    </a:p>
                    <a:p>
                      <a:r>
                        <a:rPr lang="en-US" altLang="ja-JP" sz="1200" dirty="0">
                          <a:effectLst/>
                        </a:rPr>
                        <a:t>ZIP-FM NAVIGOTAR CONTEST 2023</a:t>
                      </a:r>
                      <a:r>
                        <a:rPr lang="ja-JP" altLang="en-US" sz="1200" dirty="0">
                          <a:effectLst/>
                        </a:rPr>
                        <a:t>にてグランプリを受賞。最近では</a:t>
                      </a:r>
                      <a:r>
                        <a:rPr lang="en-US" altLang="ja-JP" sz="1200" dirty="0">
                          <a:effectLst/>
                        </a:rPr>
                        <a:t>men’s FUDGE </a:t>
                      </a:r>
                      <a:r>
                        <a:rPr lang="ja-JP" altLang="en-US" sz="1200" dirty="0">
                          <a:effectLst/>
                        </a:rPr>
                        <a:t>公式インフルエンサーとしても活躍中。</a:t>
                      </a:r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1277627"/>
              </p:ext>
            </p:extLst>
          </p:nvPr>
        </p:nvGraphicFramePr>
        <p:xfrm>
          <a:off x="489050" y="5734070"/>
          <a:ext cx="4737314" cy="59384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861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511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384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  <a:endParaRPr kumimoji="1" lang="ja-JP" altLang="en-US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X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@ueno_masaaki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ja-JP" altLang="en-US" sz="1200" baseline="0" dirty="0">
                          <a:latin typeface="+mn-ea"/>
                          <a:ea typeface="+mn-ea"/>
                        </a:rPr>
                        <a:t> </a:t>
                      </a:r>
                      <a:r>
                        <a:rPr kumimoji="1" lang="en-US" altLang="ja-JP" sz="1200" baseline="0" dirty="0">
                          <a:latin typeface="+mn-ea"/>
                          <a:ea typeface="+mn-ea"/>
                        </a:rPr>
                        <a:t>4,949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人</a:t>
                      </a:r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Instagram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@ueno__masaaki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ja-JP" altLang="en-US" sz="1200" baseline="0" dirty="0">
                          <a:latin typeface="+mn-ea"/>
                          <a:ea typeface="+mn-ea"/>
                        </a:rPr>
                        <a:t> </a:t>
                      </a:r>
                      <a:r>
                        <a:rPr kumimoji="1" lang="en-US" altLang="ja-JP" sz="1200" baseline="0" dirty="0">
                          <a:latin typeface="+mn-ea"/>
                          <a:ea typeface="+mn-ea"/>
                        </a:rPr>
                        <a:t>2,828</a:t>
                      </a:r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人</a:t>
                      </a:r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3A85B0CA-D5E0-8F2B-66A9-FEA7219AEE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0525137"/>
              </p:ext>
            </p:extLst>
          </p:nvPr>
        </p:nvGraphicFramePr>
        <p:xfrm>
          <a:off x="6347598" y="4725184"/>
          <a:ext cx="3429938" cy="36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8591">
                  <a:extLst>
                    <a:ext uri="{9D8B030D-6E8A-4147-A177-3AD203B41FA5}">
                      <a16:colId xmlns:a16="http://schemas.microsoft.com/office/drawing/2014/main" val="1228831995"/>
                    </a:ext>
                  </a:extLst>
                </a:gridCol>
                <a:gridCol w="2241347">
                  <a:extLst>
                    <a:ext uri="{9D8B030D-6E8A-4147-A177-3AD203B41FA5}">
                      <a16:colId xmlns:a16="http://schemas.microsoft.com/office/drawing/2014/main" val="1938323666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ボイスサンプル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en-US" altLang="ja-JP" sz="7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endParaRPr kumimoji="1" lang="en-US" altLang="ja-JP" sz="700" b="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51596943"/>
                  </a:ext>
                </a:extLst>
              </a:tr>
            </a:tbl>
          </a:graphicData>
        </a:graphic>
      </p:graphicFrame>
      <p:pic>
        <p:nvPicPr>
          <p:cNvPr id="6" name="図 5" descr="QR コード&#10;&#10;自動的に生成された説明">
            <a:extLst>
              <a:ext uri="{FF2B5EF4-FFF2-40B4-BE49-F238E27FC236}">
                <a16:creationId xmlns:a16="http://schemas.microsoft.com/office/drawing/2014/main" id="{D24FE241-46B0-FFFB-BEEA-4DF5422B89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1480" y="4581128"/>
            <a:ext cx="1692000" cy="1692000"/>
          </a:xfrm>
          <a:prstGeom prst="rect">
            <a:avLst/>
          </a:prstGeom>
        </p:spPr>
      </p:pic>
      <p:pic>
        <p:nvPicPr>
          <p:cNvPr id="5" name="図 4" descr="黒いシャツを着ている男性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D23CF260-5322-65F0-CEEB-2D8FC501D6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7216" y="1318968"/>
            <a:ext cx="2741453" cy="205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7482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47265</TotalTime>
  <Words>212</Words>
  <Application>Microsoft Office PowerPoint</Application>
  <PresentationFormat>A4 210 x 297 mm</PresentationFormat>
  <Paragraphs>27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HGPｺﾞｼｯｸE</vt:lpstr>
      <vt:lpstr>ＭＳ Ｐゴシック</vt:lpstr>
      <vt:lpstr>Arial</vt:lpstr>
      <vt:lpstr>標準デザイン</vt:lpstr>
      <vt:lpstr>PowerPoint プレゼンテーション</vt:lpstr>
    </vt:vector>
  </TitlesOfParts>
  <Company>ZIP-FM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pcfln168</dc:creator>
  <cp:lastModifiedBy>ZIP-FM</cp:lastModifiedBy>
  <cp:revision>2303</cp:revision>
  <cp:lastPrinted>2022-01-27T06:52:39Z</cp:lastPrinted>
  <dcterms:created xsi:type="dcterms:W3CDTF">2002-09-26T02:44:22Z</dcterms:created>
  <dcterms:modified xsi:type="dcterms:W3CDTF">2025-03-31T08:02:12Z</dcterms:modified>
  <cp:contentStatus/>
</cp:coreProperties>
</file>