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45" r:id="rId2"/>
    <p:sldId id="482" r:id="rId3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  <p14:sldId id="4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34" y="1530888"/>
            <a:ext cx="3744000" cy="2340000"/>
          </a:xfrm>
          <a:prstGeom prst="rect">
            <a:avLst/>
          </a:prstGeom>
        </p:spPr>
      </p:pic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438651"/>
              </p:ext>
            </p:extLst>
          </p:nvPr>
        </p:nvGraphicFramePr>
        <p:xfrm>
          <a:off x="416496" y="1532904"/>
          <a:ext cx="5040000" cy="46186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邦楽シーンの今をいち早くピックアップしてお届けする「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FIND OUT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」！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次世代のアーティストを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エリアから！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東海地区のアマチュア・インディーズシーンをはじめ、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全国の邦楽から多彩な才能をもったニューカマーを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発見していくプログラムです。</a:t>
                      </a: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ここでしか出会えない、思わず「いいね！」したくなる邦楽を見つけて下さい！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白井奈津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PROFILE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小学校入学後にスウェーデンで、約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年間の海外生活を送る。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高校２年の春、オーストラリアに留学し英語を学ぶ。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大学進学後、授業の一貫でラジオ番組を制作。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年の秋　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ミュージックナビゲーターコンテストで準グランプリを受賞。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年、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ミュージック・ナビゲーターとなる。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16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34</a:t>
                      </a:r>
                      <a:r>
                        <a:rPr kumimoji="1" lang="ja-JP" altLang="en-US" sz="12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@findout778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1.6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万人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：＠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findout778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1,178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416496" y="127460"/>
            <a:ext cx="2079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b="1" dirty="0">
                <a:latin typeface="+mj-ea"/>
                <a:ea typeface="+mj-ea"/>
              </a:rPr>
              <a:t>FIND OUT</a:t>
            </a:r>
            <a:endParaRPr kumimoji="1" lang="ja-JP" altLang="en-US" sz="3600" b="1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353556" y="219792"/>
            <a:ext cx="2331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+mj-ea"/>
                <a:ea typeface="+mj-ea"/>
              </a:rPr>
              <a:t>Sun</a:t>
            </a:r>
            <a:r>
              <a:rPr kumimoji="1" lang="en-US" altLang="ja-JP" sz="2400" dirty="0">
                <a:latin typeface="+mj-ea"/>
                <a:ea typeface="+mj-ea"/>
              </a:rPr>
              <a:t> </a:t>
            </a:r>
            <a:r>
              <a:rPr lang="en-US" altLang="ja-JP" sz="2400" dirty="0">
                <a:latin typeface="+mj-ea"/>
                <a:ea typeface="+mj-ea"/>
              </a:rPr>
              <a:t>21:00-23:00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 10"/>
          <p:cNvGraphicFramePr>
            <a:graphicFrameLocks noGrp="1"/>
          </p:cNvGraphicFramePr>
          <p:nvPr/>
        </p:nvGraphicFramePr>
        <p:xfrm>
          <a:off x="416496" y="1662934"/>
          <a:ext cx="6192689" cy="42311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2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愛知県名古屋市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ライブ鑑賞、ギター、塩収集、旅、猫と遊ぶこと、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マンガ「キングダム」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応援、喋り続けること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小学校入学後にスウェーデンで、約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年間の海外生活を送る。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高校２年の春、オーストラリアに留学し英語を学ぶ。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大学進学後、授業の一環でラジオ番組を制作。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年の秋　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ミュージックナビゲーターコンテストで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準グランプリを受賞。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年、現役女子大生ナビゲーターとして、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テレビ番組のレポーター等でも活躍中。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Z-POP COUNTDOWN 30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」代役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Z-POP COUNTDOWN 30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SUNDAY HAPPY HOUR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WOW!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HOORAY </a:t>
                      </a:r>
                      <a:r>
                        <a:rPr lang="en-US" altLang="ja-JP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HOORAY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FRIDAY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FIND OUT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/>
        </p:nvGraphicFramePr>
        <p:xfrm>
          <a:off x="416496" y="5894080"/>
          <a:ext cx="5760640" cy="3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1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9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shirai_natsu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4.1</a:t>
                      </a:r>
                      <a:r>
                        <a:rPr kumimoji="1" lang="ja-JP" altLang="en-US" sz="1100" b="0">
                          <a:latin typeface="+mn-ea"/>
                          <a:ea typeface="+mn-ea"/>
                        </a:rPr>
                        <a:t>万人</a:t>
                      </a:r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21" r="11693" b="20451"/>
          <a:stretch/>
        </p:blipFill>
        <p:spPr>
          <a:xfrm>
            <a:off x="6609185" y="1662934"/>
            <a:ext cx="2880683" cy="226483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60545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白井奈津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NATSU SHIRAI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776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en-US" altLang="ja-JP" sz="2000" b="1" dirty="0">
                <a:latin typeface="+mj-ea"/>
                <a:ea typeface="+mj-ea"/>
              </a:rPr>
              <a:t>FIND</a:t>
            </a:r>
            <a:r>
              <a:rPr lang="ja-JP" altLang="en-US" sz="2000" b="1" dirty="0">
                <a:latin typeface="+mj-ea"/>
                <a:ea typeface="+mj-ea"/>
              </a:rPr>
              <a:t> </a:t>
            </a:r>
            <a:r>
              <a:rPr lang="en-US" altLang="ja-JP" sz="2000" b="1" dirty="0">
                <a:latin typeface="+mj-ea"/>
                <a:ea typeface="+mj-ea"/>
              </a:rPr>
              <a:t>OUT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43356</TotalTime>
  <Words>377</Words>
  <Application>Microsoft Office PowerPoint</Application>
  <PresentationFormat>A4 210 x 297 mm</PresentationFormat>
  <Paragraphs>63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HGPｺﾞｼｯｸE</vt:lpstr>
      <vt:lpstr>ＭＳ Ｐゴシック</vt:lpstr>
      <vt:lpstr>Arial</vt:lpstr>
      <vt:lpstr>標準デザイン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2298</cp:revision>
  <cp:lastPrinted>2022-01-27T06:52:39Z</cp:lastPrinted>
  <dcterms:created xsi:type="dcterms:W3CDTF">2002-09-26T02:44:22Z</dcterms:created>
  <dcterms:modified xsi:type="dcterms:W3CDTF">2026-03-18T02:54:24Z</dcterms:modified>
  <cp:contentStatus/>
</cp:coreProperties>
</file>