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81" d="100"/>
          <a:sy n="81" d="100"/>
        </p:scale>
        <p:origin x="1181" y="5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2022/3/28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34" y="1530888"/>
            <a:ext cx="3744000" cy="2340000"/>
          </a:xfrm>
          <a:prstGeom prst="rect">
            <a:avLst/>
          </a:prstGeom>
        </p:spPr>
      </p:pic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758704"/>
              </p:ext>
            </p:extLst>
          </p:nvPr>
        </p:nvGraphicFramePr>
        <p:xfrm>
          <a:off x="416496" y="1532904"/>
          <a:ext cx="5040000" cy="465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3780000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邦楽シーンの今をいち早くピックアップしてお届けする「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FIND OUT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」！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次世代のアーティストを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ZIP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エリアから！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東海地区のアマチュア・インディーズシーンをはじめ、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全国の邦楽から多彩な才能をもったニューカマーを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発見していくプログラムです。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ここでしか出会えない、思わず「いいね！」したくなる邦楽を見つけて下さい！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白井奈津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小学校入学後にスウェーデンで、約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年間の海外生活を送る。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高校２年の春、オーストラリアに留学し英語を学ぶ。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大学進学後、授業の一貫でラジオ番組を制作。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年の秋　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ミュージックナビゲーターコンテストで準グランプリを受賞。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@findout778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14,386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：＠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findout778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489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2079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 smtClean="0">
                <a:latin typeface="+mj-ea"/>
                <a:ea typeface="+mj-ea"/>
              </a:rPr>
              <a:t>FIND OUT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6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atin typeface="+mj-ea"/>
                <a:ea typeface="+mj-ea"/>
              </a:rPr>
              <a:t>Sun</a:t>
            </a:r>
            <a:r>
              <a:rPr kumimoji="1" lang="en-US" altLang="ja-JP" sz="2400" dirty="0" smtClean="0">
                <a:latin typeface="+mj-ea"/>
                <a:ea typeface="+mj-ea"/>
              </a:rPr>
              <a:t> </a:t>
            </a:r>
            <a:r>
              <a:rPr lang="en-US" altLang="ja-JP" sz="2400" dirty="0" smtClean="0">
                <a:latin typeface="+mj-ea"/>
                <a:ea typeface="+mj-ea"/>
              </a:rPr>
              <a:t>21:00-23:00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43355</TotalTime>
  <Words>144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2296</cp:revision>
  <cp:lastPrinted>2022-01-27T06:52:39Z</cp:lastPrinted>
  <dcterms:created xsi:type="dcterms:W3CDTF">2002-09-26T02:44:22Z</dcterms:created>
  <dcterms:modified xsi:type="dcterms:W3CDTF">2022-03-28T08:13:44Z</dcterms:modified>
  <cp:contentStatus/>
</cp:coreProperties>
</file>