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95" d="100"/>
          <a:sy n="95" d="100"/>
        </p:scale>
        <p:origin x="684" y="78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2026/3/18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2179966"/>
              </p:ext>
            </p:extLst>
          </p:nvPr>
        </p:nvGraphicFramePr>
        <p:xfrm>
          <a:off x="416496" y="1124744"/>
          <a:ext cx="5040560" cy="3488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現在のラップブームの火付け役ともいえる</a:t>
                      </a:r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『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フリースタイルダンジョン</a:t>
                      </a:r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』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（テレビ朝日系）の</a:t>
                      </a:r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代目</a:t>
                      </a:r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&amp;3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代目“ モンスター”呂布カルマの</a:t>
                      </a:r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HIP-HOP RADIO RROGRAM!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888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呂布カルマ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兵庫県生まれ大阪府育ち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2010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年：トラックメイカーの鷹の目とともにレーベル・</a:t>
                      </a:r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JET CITY PEOPLE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を設立。</a:t>
                      </a:r>
                      <a:endParaRPr kumimoji="1" lang="en-US" altLang="ja-JP" sz="12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2017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年～</a:t>
                      </a:r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2020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年：テレビ朝日系「フリースタイルダンジョン」に“モンスター”として出演。</a:t>
                      </a:r>
                      <a:endParaRPr kumimoji="1" lang="en-US" altLang="ja-JP" sz="12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年：</a:t>
                      </a:r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ジャパンの全国キャンペーン広告「寛容ラップ」が話題となり、各メディアへの出演が増えた。</a:t>
                      </a:r>
                      <a:endParaRPr lang="ja-JP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16</a:t>
                      </a:r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歳～</a:t>
                      </a:r>
                      <a:r>
                        <a:rPr kumimoji="1" lang="en-US" altLang="ja-JP" sz="12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49</a:t>
                      </a:r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歳　男・女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@flyingbed778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1,803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416496" y="127460"/>
            <a:ext cx="3217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b="1" dirty="0">
                <a:latin typeface="+mj-ea"/>
                <a:ea typeface="+mj-ea"/>
              </a:rPr>
              <a:t>ＦＬＹＩＮＧ ＢＥＤ</a:t>
            </a:r>
            <a:endParaRPr kumimoji="1" lang="ja-JP" altLang="en-US" sz="3600" b="1" dirty="0">
              <a:latin typeface="+mj-ea"/>
              <a:ea typeface="+mj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357564" y="219792"/>
            <a:ext cx="23230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>
                <a:latin typeface="+mj-ea"/>
                <a:ea typeface="+mj-ea"/>
              </a:rPr>
              <a:t>Sat</a:t>
            </a:r>
            <a:r>
              <a:rPr kumimoji="1" lang="en-US" altLang="ja-JP" sz="2400" dirty="0">
                <a:latin typeface="+mj-ea"/>
                <a:ea typeface="+mj-ea"/>
              </a:rPr>
              <a:t> </a:t>
            </a:r>
            <a:r>
              <a:rPr lang="en-US" altLang="ja-JP" sz="2400" dirty="0">
                <a:latin typeface="+mj-ea"/>
                <a:ea typeface="+mj-ea"/>
              </a:rPr>
              <a:t>25:00-26:00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pic>
        <p:nvPicPr>
          <p:cNvPr id="4" name="図 3" descr="スーツを着た男性と文字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A91A55A-3C41-BC4E-5086-BCD3A38E217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823" y="1124744"/>
            <a:ext cx="2832115" cy="1770072"/>
          </a:xfrm>
          <a:prstGeom prst="rect">
            <a:avLst/>
          </a:prstGeom>
        </p:spPr>
      </p:pic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168326DA-F264-11FF-6F04-CD1AD93812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770841"/>
              </p:ext>
            </p:extLst>
          </p:nvPr>
        </p:nvGraphicFramePr>
        <p:xfrm>
          <a:off x="416496" y="4588551"/>
          <a:ext cx="4367585" cy="5780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14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80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  <a:endParaRPr kumimoji="1" lang="ja-JP" altLang="en-US" sz="11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1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1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@Yakamashiwa</a:t>
                      </a:r>
                      <a:r>
                        <a:rPr kumimoji="1" lang="ja-JP" altLang="en-US" sz="11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1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26.3</a:t>
                      </a:r>
                      <a:r>
                        <a:rPr kumimoji="1" lang="ja-JP" altLang="en-US" sz="11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万人</a:t>
                      </a:r>
                    </a:p>
                    <a:p>
                      <a:pPr algn="l"/>
                      <a:r>
                        <a:rPr kumimoji="1" lang="en-US" altLang="ja-JP" sz="11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1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1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@ryoff000karma</a:t>
                      </a:r>
                      <a:r>
                        <a:rPr kumimoji="1" lang="ja-JP" altLang="en-US" sz="11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1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10.8</a:t>
                      </a:r>
                      <a:r>
                        <a:rPr kumimoji="1" lang="ja-JP" altLang="en-US" sz="11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万人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43453</TotalTime>
  <Words>147</Words>
  <Application>Microsoft Office PowerPoint</Application>
  <PresentationFormat>A4 210 x 297 mm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康司 久保田</cp:lastModifiedBy>
  <cp:revision>2307</cp:revision>
  <cp:lastPrinted>2022-01-27T06:52:39Z</cp:lastPrinted>
  <dcterms:created xsi:type="dcterms:W3CDTF">2002-09-26T02:44:22Z</dcterms:created>
  <dcterms:modified xsi:type="dcterms:W3CDTF">2026-03-18T02:58:43Z</dcterms:modified>
  <cp:contentStatus/>
</cp:coreProperties>
</file>