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70" d="100"/>
          <a:sy n="70" d="100"/>
        </p:scale>
        <p:origin x="932" y="6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667349"/>
              </p:ext>
            </p:extLst>
          </p:nvPr>
        </p:nvGraphicFramePr>
        <p:xfrm>
          <a:off x="416496" y="1124744"/>
          <a:ext cx="5040560" cy="3488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現在のラップブームの火付け役ともいえる</a:t>
                      </a:r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『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フリースタイルダンジョン</a:t>
                      </a:r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』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（テレビ朝日系）の</a:t>
                      </a:r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代目</a:t>
                      </a:r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&amp;3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代目“ モンスター”呂布カルマの</a:t>
                      </a:r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HIP-HOP RADIO RROGRAM!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88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呂布カルマ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兵庫県生まれ大阪府育ち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年：トラックメイカーの鷹の目とともにレーベル・</a:t>
                      </a:r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JET CITY PEOPLE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を設立。</a:t>
                      </a:r>
                      <a:endParaRPr kumimoji="1" lang="en-US" altLang="ja-JP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年～</a:t>
                      </a:r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年：テレビ朝日系「フリースタイルダンジョン」に“モンスター”として出演。</a:t>
                      </a:r>
                      <a:endParaRPr kumimoji="1" lang="en-US" altLang="ja-JP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年：</a:t>
                      </a:r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ジャパンの全国キャンペーン広告「寛容ラップ」が話題となり、各メディアへの出演が増えた。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代～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@flyingbed778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1,803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latin typeface="+mj-ea"/>
                <a:ea typeface="+mj-ea"/>
              </a:rPr>
              <a:t>ＦＬＹＩＮＧ ＢＥＤ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57564" y="219792"/>
            <a:ext cx="2323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Sat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25:00-26:00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4" name="図 3" descr="スーツを着た男性と文字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A91A55A-3C41-BC4E-5086-BCD3A38E21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823" y="1124744"/>
            <a:ext cx="2832115" cy="177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43448</TotalTime>
  <Words>132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2305</cp:revision>
  <cp:lastPrinted>2022-01-27T06:52:39Z</cp:lastPrinted>
  <dcterms:created xsi:type="dcterms:W3CDTF">2002-09-26T02:44:22Z</dcterms:created>
  <dcterms:modified xsi:type="dcterms:W3CDTF">2025-04-03T09:08:48Z</dcterms:modified>
  <cp:contentStatus/>
</cp:coreProperties>
</file>