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91" autoAdjust="0"/>
    <p:restoredTop sz="94280" autoAdjust="0"/>
  </p:normalViewPr>
  <p:slideViewPr>
    <p:cSldViewPr>
      <p:cViewPr varScale="1">
        <p:scale>
          <a:sx n="70" d="100"/>
          <a:sy n="70" d="100"/>
        </p:scale>
        <p:origin x="972" y="60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2025/2/18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5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dropbox.com/s/g5udb5ohzn12whz/%E8%8D%92%E6%88%B8%E5%AE%8CDEMO_%E3%83%95%E3%83%AA%E3%83%BC%E3%83%88%E3%83%BC%E3%82%AF.mp3?dl=0" TargetMode="External"/><Relationship Id="rId5" Type="http://schemas.openxmlformats.org/officeDocument/2006/relationships/hyperlink" Target="https://www.dropbox.com/scl/fi/2ctxjgcvunh606rq4b86m/DEMO_WORLD-POP-EYE.mp3?rlkey=btm0b00trnsujem1fa2twgncv&amp;dl=0" TargetMode="External"/><Relationship Id="rId4" Type="http://schemas.openxmlformats.org/officeDocument/2006/relationships/hyperlink" Target="https://www.dropbox.com/s/ruza0w6rd9e9i5n/%E8%8D%92%E6%88%B8%E5%AE%8CDEMO_%E3%83%8A%E3%83%AC%E3%83%BC%E3%82%B7%E3%83%A7%E3%83%B3%E9%A2%A8.mp3?dl=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QR コード&#10;&#10;自動的に生成された説明">
            <a:extLst>
              <a:ext uri="{FF2B5EF4-FFF2-40B4-BE49-F238E27FC236}">
                <a16:creationId xmlns:a16="http://schemas.microsoft.com/office/drawing/2014/main" xmlns="" id="{61003E6B-DD06-2AB8-D112-FB08F0B4238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4646" y="5660480"/>
            <a:ext cx="1080000" cy="1080000"/>
          </a:xfrm>
          <a:prstGeom prst="rect">
            <a:avLst/>
          </a:prstGeom>
        </p:spPr>
      </p:pic>
      <p:sp>
        <p:nvSpPr>
          <p:cNvPr id="7" name="Text Box 2">
            <a:extLst>
              <a:ext uri="{FF2B5EF4-FFF2-40B4-BE49-F238E27FC236}">
                <a16:creationId xmlns:a16="http://schemas.microsoft.com/office/drawing/2014/main" xmlns="" id="{90975E78-F2DF-4D32-BBE1-BD26788897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726" y="188640"/>
            <a:ext cx="75613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2800" dirty="0">
                <a:latin typeface="+mn-ea"/>
                <a:ea typeface="+mn-ea"/>
              </a:rPr>
              <a:t>荒戸完</a:t>
            </a: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1144036"/>
              </p:ext>
            </p:extLst>
          </p:nvPr>
        </p:nvGraphicFramePr>
        <p:xfrm>
          <a:off x="306069" y="1204455"/>
          <a:ext cx="6126469" cy="524743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576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1862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81207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4537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生年月日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en-US" altLang="ja-JP" sz="1100" b="0" dirty="0">
                          <a:latin typeface="+mj-ea"/>
                          <a:ea typeface="+mj-ea"/>
                        </a:rPr>
                        <a:t>1990</a:t>
                      </a:r>
                      <a:r>
                        <a:rPr kumimoji="1" lang="ja-JP" altLang="en-US" sz="1100" b="0" dirty="0">
                          <a:latin typeface="+mj-ea"/>
                          <a:ea typeface="+mj-ea"/>
                        </a:rPr>
                        <a:t>年</a:t>
                      </a:r>
                      <a:r>
                        <a:rPr kumimoji="1" lang="en-US" altLang="ja-JP" sz="1100" b="0" dirty="0">
                          <a:latin typeface="+mj-ea"/>
                          <a:ea typeface="+mj-ea"/>
                        </a:rPr>
                        <a:t>4</a:t>
                      </a:r>
                      <a:r>
                        <a:rPr kumimoji="1" lang="ja-JP" altLang="en-US" sz="1100" b="0" dirty="0">
                          <a:latin typeface="+mj-ea"/>
                          <a:ea typeface="+mj-ea"/>
                        </a:rPr>
                        <a:t>月</a:t>
                      </a:r>
                      <a:r>
                        <a:rPr kumimoji="1" lang="en-US" altLang="ja-JP" sz="1100" b="0" dirty="0">
                          <a:latin typeface="+mj-ea"/>
                          <a:ea typeface="+mj-ea"/>
                        </a:rPr>
                        <a:t>27</a:t>
                      </a:r>
                      <a:r>
                        <a:rPr kumimoji="1" lang="ja-JP" altLang="en-US" sz="1100" b="0" dirty="0">
                          <a:latin typeface="+mj-ea"/>
                          <a:ea typeface="+mj-ea"/>
                        </a:rPr>
                        <a:t>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66257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1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出身地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100" b="0" dirty="0">
                          <a:latin typeface="+mn-ea"/>
                          <a:ea typeface="+mn-ea"/>
                        </a:rPr>
                        <a:t>福岡県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66257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1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趣味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アクション映画鑑賞・バイク・家庭菜園・古着カスタム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6625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特技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料理・ハナモゲラ語・身内のモノマネ・歌・ダンス・護身術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6625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1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2015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29000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経歴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100" b="0" dirty="0">
                          <a:latin typeface="+mn-ea"/>
                          <a:ea typeface="+mn-ea"/>
                        </a:rPr>
                        <a:t>日本大学芸術学部・演劇学科演技コースを卒業。</a:t>
                      </a:r>
                    </a:p>
                    <a:p>
                      <a:pPr algn="l"/>
                      <a:r>
                        <a:rPr kumimoji="1" lang="ja-JP" altLang="en-US" sz="1100" b="0" dirty="0">
                          <a:latin typeface="+mn-ea"/>
                          <a:ea typeface="+mn-ea"/>
                        </a:rPr>
                        <a:t>演劇を学んだことから、発声や演技力、豊かな表現力を持つ。</a:t>
                      </a:r>
                    </a:p>
                    <a:p>
                      <a:pPr algn="l"/>
                      <a:r>
                        <a:rPr kumimoji="1" lang="ja-JP" altLang="en-US" sz="1100" b="0" dirty="0">
                          <a:latin typeface="+mn-ea"/>
                          <a:ea typeface="+mn-ea"/>
                        </a:rPr>
                        <a:t>趣味から生まれるエピソードが魅力。</a:t>
                      </a:r>
                      <a:endParaRPr kumimoji="1" lang="en-US" altLang="ja-JP" sz="11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en-US" altLang="ja-JP" sz="1100" b="0" dirty="0">
                          <a:latin typeface="+mn-ea"/>
                          <a:ea typeface="+mn-ea"/>
                        </a:rPr>
                        <a:t>2015</a:t>
                      </a:r>
                      <a:r>
                        <a:rPr kumimoji="1" lang="ja-JP" altLang="en-US" sz="1100" b="0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100" b="0" dirty="0"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100" b="0" dirty="0">
                          <a:latin typeface="+mn-ea"/>
                          <a:ea typeface="+mn-ea"/>
                        </a:rPr>
                        <a:t>月 </a:t>
                      </a:r>
                      <a:r>
                        <a:rPr kumimoji="1" lang="en-US" altLang="ja-JP" sz="1100" b="0" dirty="0"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100" b="0" dirty="0">
                          <a:latin typeface="+mn-ea"/>
                          <a:ea typeface="+mn-ea"/>
                        </a:rPr>
                        <a:t>ミュージック・ナビゲーターとなる。</a:t>
                      </a:r>
                      <a:endParaRPr kumimoji="1" lang="en-US" altLang="ja-JP" sz="11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100" b="0" dirty="0">
                          <a:latin typeface="+mn-ea"/>
                          <a:ea typeface="+mn-ea"/>
                        </a:rPr>
                        <a:t>中日新聞のリレーコラム「</a:t>
                      </a:r>
                      <a:r>
                        <a:rPr kumimoji="1" lang="en-US" altLang="ja-JP" sz="1100" b="0" dirty="0">
                          <a:latin typeface="+mn-ea"/>
                          <a:ea typeface="+mn-ea"/>
                        </a:rPr>
                        <a:t>EYES</a:t>
                      </a:r>
                      <a:r>
                        <a:rPr kumimoji="1" lang="ja-JP" altLang="en-US" sz="1100" b="0" dirty="0">
                          <a:latin typeface="+mn-ea"/>
                          <a:ea typeface="+mn-ea"/>
                        </a:rPr>
                        <a:t>」を担当中。</a:t>
                      </a:r>
                      <a:endParaRPr kumimoji="1" lang="en-US" altLang="ja-JP" sz="11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100" b="0" dirty="0">
                          <a:latin typeface="+mn-ea"/>
                          <a:ea typeface="+mn-ea"/>
                        </a:rPr>
                        <a:t>今興味があることは、狩猟免許と</a:t>
                      </a:r>
                      <a:endParaRPr kumimoji="1" lang="en-US" altLang="ja-JP" sz="11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lang="ja-JP" altLang="en-US" sz="1100" dirty="0">
                          <a:latin typeface="+mn-ea"/>
                          <a:ea typeface="+mn-ea"/>
                        </a:rPr>
                        <a:t>ファイナンシャルプランナー資格取得に向けての</a:t>
                      </a:r>
                      <a:r>
                        <a:rPr kumimoji="1" lang="ja-JP" altLang="en-US" sz="1100" b="0" dirty="0">
                          <a:latin typeface="+mn-ea"/>
                          <a:ea typeface="+mn-ea"/>
                        </a:rPr>
                        <a:t>お金の勉強。</a:t>
                      </a:r>
                    </a:p>
                    <a:p>
                      <a:pPr algn="l"/>
                      <a:endParaRPr kumimoji="1" lang="ja-JP" altLang="en-US" sz="11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748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ナビゲーター</a:t>
                      </a:r>
                      <a:endParaRPr kumimoji="1" lang="en-US" altLang="ja-JP" sz="11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キャリア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2015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2020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2016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2017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2018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2022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2020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2022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2022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kumimoji="1" lang="en-US" altLang="ja-JP" sz="1100" b="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Groover’s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Dive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Z-POP STREET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  <a:endParaRPr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FUNNY BUDDY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  <a:endParaRPr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Z-BIZ.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  <a:endParaRPr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MORNING BOOOOOOST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  <a:endParaRPr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748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  <a:endParaRPr kumimoji="1" lang="ja-JP" altLang="en-US" sz="11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en-US" altLang="ja-JP" sz="1100" b="0" dirty="0">
                          <a:latin typeface="+mn-ea"/>
                          <a:ea typeface="+mn-ea"/>
                        </a:rPr>
                        <a:t>X</a:t>
                      </a:r>
                      <a:r>
                        <a:rPr kumimoji="1" lang="ja-JP" altLang="en-US" sz="1100" b="0" dirty="0"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100" b="0" dirty="0">
                          <a:latin typeface="+mn-ea"/>
                          <a:ea typeface="+mn-ea"/>
                        </a:rPr>
                        <a:t>@</a:t>
                      </a:r>
                      <a:r>
                        <a:rPr kumimoji="1" lang="en-US" altLang="ja-JP" sz="1100" b="0" dirty="0" err="1">
                          <a:latin typeface="+mn-ea"/>
                          <a:ea typeface="+mn-ea"/>
                        </a:rPr>
                        <a:t>Kan_Arato</a:t>
                      </a:r>
                      <a:r>
                        <a:rPr kumimoji="1" lang="ja-JP" altLang="en-US" sz="1100" b="0" dirty="0" smtClean="0"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100" b="0" dirty="0" smtClean="0">
                          <a:latin typeface="+mn-ea"/>
                          <a:ea typeface="+mn-ea"/>
                        </a:rPr>
                        <a:t>12.964</a:t>
                      </a:r>
                      <a:r>
                        <a:rPr kumimoji="1" lang="ja-JP" altLang="en-US" sz="1100" b="0" dirty="0" smtClean="0">
                          <a:latin typeface="+mn-ea"/>
                          <a:ea typeface="+mn-ea"/>
                        </a:rPr>
                        <a:t>人</a:t>
                      </a:r>
                      <a:endParaRPr kumimoji="1" lang="ja-JP" altLang="en-US" sz="11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en-US" altLang="ja-JP" sz="1100" b="0" dirty="0">
                          <a:latin typeface="+mn-ea"/>
                          <a:ea typeface="+mn-ea"/>
                        </a:rPr>
                        <a:t>Instagram</a:t>
                      </a:r>
                      <a:r>
                        <a:rPr kumimoji="1" lang="ja-JP" altLang="en-US" sz="1100" b="0" dirty="0"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100" b="0" dirty="0" err="1">
                          <a:latin typeface="+mn-ea"/>
                          <a:ea typeface="+mn-ea"/>
                        </a:rPr>
                        <a:t>kan_arato</a:t>
                      </a:r>
                      <a:r>
                        <a:rPr kumimoji="1" lang="ja-JP" altLang="en-US" sz="1100" b="0" dirty="0" smtClean="0"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100" b="0" dirty="0" smtClean="0">
                          <a:latin typeface="+mn-ea"/>
                          <a:ea typeface="+mn-ea"/>
                        </a:rPr>
                        <a:t>1.3</a:t>
                      </a:r>
                      <a:r>
                        <a:rPr kumimoji="1" lang="ja-JP" altLang="en-US" sz="1100" b="0" smtClean="0">
                          <a:latin typeface="+mn-ea"/>
                          <a:ea typeface="+mn-ea"/>
                        </a:rPr>
                        <a:t>万人</a:t>
                      </a:r>
                      <a:endParaRPr kumimoji="1" lang="ja-JP" altLang="en-US" sz="11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5285434"/>
              </p:ext>
            </p:extLst>
          </p:nvPr>
        </p:nvGraphicFramePr>
        <p:xfrm>
          <a:off x="6180754" y="4011601"/>
          <a:ext cx="3636000" cy="1158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76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ボイスサンプル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b="0" dirty="0">
                          <a:latin typeface="+mn-ea"/>
                          <a:ea typeface="+mn-ea"/>
                        </a:rPr>
                        <a:t>●</a:t>
                      </a:r>
                      <a:r>
                        <a:rPr kumimoji="1" lang="en-US" altLang="ja-JP" sz="700" b="0" dirty="0">
                          <a:latin typeface="+mn-ea"/>
                          <a:ea typeface="+mn-ea"/>
                        </a:rPr>
                        <a:t>WORLD POP EYE</a:t>
                      </a:r>
                      <a:endParaRPr kumimoji="1" lang="en-US" altLang="ja-JP" sz="700" b="0" dirty="0">
                        <a:latin typeface="+mn-ea"/>
                        <a:ea typeface="+mn-ea"/>
                        <a:hlinkClick r:id="rId4"/>
                      </a:endParaRPr>
                    </a:p>
                    <a:p>
                      <a:pPr algn="l"/>
                      <a:r>
                        <a:rPr kumimoji="1" lang="en-US" altLang="ja-JP" sz="700" b="0" dirty="0">
                          <a:latin typeface="+mn-ea"/>
                          <a:ea typeface="+mn-ea"/>
                          <a:hlinkClick r:id="rId5"/>
                        </a:rPr>
                        <a:t>https://www.dropbox.com/scl/fi/2ctxjgcvunh606rq4b86m/DEMO_WORLD-POP-EYE.mp3?rlkey=btm0b00trnsujem1fa2twgncv&amp;dl=0</a:t>
                      </a:r>
                      <a:endParaRPr kumimoji="1" lang="en-US" altLang="ja-JP" sz="7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endParaRPr kumimoji="1" lang="en-US" altLang="ja-JP" sz="700" b="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b="0" dirty="0">
                          <a:latin typeface="+mn-ea"/>
                          <a:ea typeface="+mn-ea"/>
                        </a:rPr>
                        <a:t>●フリートーク　</a:t>
                      </a:r>
                      <a:endParaRPr kumimoji="1" lang="en-US" altLang="ja-JP" sz="700" b="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700" b="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dirty="0">
                          <a:latin typeface="+mn-ea"/>
                          <a:ea typeface="+mn-ea"/>
                          <a:hlinkClick r:id="rId6"/>
                        </a:rPr>
                        <a:t>https://www.dropbox.com/s/g5udb5ohzn12whz/%E8%8D%92%E6%88%B8%E5%AE%8CDEMO_%E3%83%95%E3%83%AA%E3%83%BC%E3%83%88%E3%83%BC%E3%82%AF.mp3?dl=0</a:t>
                      </a:r>
                      <a:r>
                        <a:rPr kumimoji="1" lang="ja-JP" altLang="en-US" sz="700" b="0" dirty="0">
                          <a:latin typeface="+mn-ea"/>
                          <a:ea typeface="+mn-ea"/>
                        </a:rPr>
                        <a:t>　</a:t>
                      </a:r>
                      <a:endParaRPr kumimoji="1" lang="en-US" altLang="ja-JP" sz="7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pSp>
        <p:nvGrpSpPr>
          <p:cNvPr id="12" name="グループ化 11"/>
          <p:cNvGrpSpPr/>
          <p:nvPr/>
        </p:nvGrpSpPr>
        <p:grpSpPr>
          <a:xfrm>
            <a:off x="6447669" y="5429648"/>
            <a:ext cx="2613355" cy="1263510"/>
            <a:chOff x="6414547" y="5443084"/>
            <a:chExt cx="2613355" cy="1263510"/>
          </a:xfrm>
        </p:grpSpPr>
        <p:sp>
          <p:nvSpPr>
            <p:cNvPr id="4" name="テキスト ボックス 3"/>
            <p:cNvSpPr txBox="1"/>
            <p:nvPr/>
          </p:nvSpPr>
          <p:spPr>
            <a:xfrm>
              <a:off x="6414547" y="5460569"/>
              <a:ext cx="116891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dirty="0">
                  <a:latin typeface="+mn-ea"/>
                  <a:ea typeface="+mn-ea"/>
                </a:rPr>
                <a:t>●</a:t>
              </a:r>
              <a:r>
                <a:rPr lang="en-US" altLang="ja-JP" sz="900" dirty="0">
                  <a:latin typeface="+mn-ea"/>
                  <a:ea typeface="+mn-ea"/>
                </a:rPr>
                <a:t>WORLD POP EYE</a:t>
              </a:r>
              <a:endParaRPr kumimoji="1" lang="ja-JP" altLang="en-US" sz="900" dirty="0">
                <a:latin typeface="+mn-ea"/>
                <a:ea typeface="+mn-ea"/>
              </a:endParaRPr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7965632" y="5443084"/>
              <a:ext cx="883575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dirty="0">
                  <a:latin typeface="+mn-ea"/>
                  <a:ea typeface="+mn-ea"/>
                </a:rPr>
                <a:t>●フリートーク</a:t>
              </a:r>
            </a:p>
          </p:txBody>
        </p:sp>
        <p:pic>
          <p:nvPicPr>
            <p:cNvPr id="11" name="図 10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47902" y="5626594"/>
              <a:ext cx="1080000" cy="1080000"/>
            </a:xfrm>
            <a:prstGeom prst="rect">
              <a:avLst/>
            </a:prstGeom>
          </p:spPr>
        </p:pic>
      </p:grpSp>
      <p:pic>
        <p:nvPicPr>
          <p:cNvPr id="2" name="図 1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180754" y="1124744"/>
            <a:ext cx="3360000" cy="25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43277</TotalTime>
  <Words>216</Words>
  <Application>Microsoft Office PowerPoint</Application>
  <PresentationFormat>A4 210 x 297 mm</PresentationFormat>
  <Paragraphs>44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HGPｺﾞｼｯｸE</vt:lpstr>
      <vt:lpstr>HGP創英角ｺﾞｼｯｸUB</vt:lpstr>
      <vt:lpstr>ＭＳ Ｐゴシック</vt:lpstr>
      <vt:lpstr>ＭＳ Ｐ明朝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k.kurayoshi</cp:lastModifiedBy>
  <cp:revision>2283</cp:revision>
  <cp:lastPrinted>2022-01-27T06:52:39Z</cp:lastPrinted>
  <dcterms:created xsi:type="dcterms:W3CDTF">2002-09-26T02:44:22Z</dcterms:created>
  <dcterms:modified xsi:type="dcterms:W3CDTF">2025-02-18T09:47:06Z</dcterms:modified>
  <cp:contentStatus/>
</cp:coreProperties>
</file>