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128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ropbox.com/s/g5udb5ohzn12whz/%E8%8D%92%E6%88%B8%E5%AE%8CDEMO_%E3%83%95%E3%83%AA%E3%83%BC%E3%83%88%E3%83%BC%E3%82%AF.mp3?dl=0" TargetMode="External"/><Relationship Id="rId5" Type="http://schemas.openxmlformats.org/officeDocument/2006/relationships/hyperlink" Target="https://www.dropbox.com/scl/fi/2ctxjgcvunh606rq4b86m/DEMO_WORLD-POP-EYE.mp3?rlkey=btm0b00trnsujem1fa2twgncv&amp;dl=0" TargetMode="External"/><Relationship Id="rId4" Type="http://schemas.openxmlformats.org/officeDocument/2006/relationships/hyperlink" Target="https://www.dropbox.com/s/ruza0w6rd9e9i5n/%E8%8D%92%E6%88%B8%E5%AE%8CDEMO_%E3%83%8A%E3%83%AC%E3%83%BC%E3%82%B7%E3%83%A7%E3%83%B3%E9%A2%A8.mp3?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61003E6B-DD06-2AB8-D112-FB08F0B423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646" y="5660480"/>
            <a:ext cx="1080000" cy="108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荒戸完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98952"/>
              </p:ext>
            </p:extLst>
          </p:nvPr>
        </p:nvGraphicFramePr>
        <p:xfrm>
          <a:off x="306069" y="1204455"/>
          <a:ext cx="6126469" cy="5247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2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>
                          <a:latin typeface="+mj-ea"/>
                          <a:ea typeface="+mj-ea"/>
                        </a:rPr>
                        <a:t>1990</a:t>
                      </a:r>
                      <a:r>
                        <a:rPr kumimoji="1" lang="ja-JP" altLang="en-US" sz="1100" b="0" dirty="0"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100" b="0" dirty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100" b="0" dirty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100" b="0" dirty="0">
                          <a:latin typeface="+mj-ea"/>
                          <a:ea typeface="+mj-ea"/>
                        </a:rPr>
                        <a:t>27</a:t>
                      </a:r>
                      <a:r>
                        <a:rPr kumimoji="1" lang="ja-JP" altLang="en-US" sz="1100" b="0" dirty="0">
                          <a:latin typeface="+mj-ea"/>
                          <a:ea typeface="+mj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福岡県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アクション映画鑑賞・バイク・家庭菜園・古着カスタム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料理・ハナモゲラ語・身内のモノマネ・歌・ダンス・護身術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日本大学芸術学部・演劇学科演技コースを卒業。</a:t>
                      </a: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演劇を学んだことから、発声や演技力、豊かな表現力を持つ。</a:t>
                      </a: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趣味から生まれるエピソードが魅力。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月 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中日新聞のリレーコラム「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EYES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」を担当中。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今興味があることは、狩猟免許と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lang="ja-JP" altLang="en-US" sz="1100" dirty="0">
                          <a:latin typeface="+mn-ea"/>
                          <a:ea typeface="+mn-ea"/>
                        </a:rPr>
                        <a:t>ファイナンシャルプランナー資格取得に向けての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お金の勉強。</a:t>
                      </a:r>
                    </a:p>
                    <a:p>
                      <a:pPr algn="l"/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1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Groover’s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Dive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Z-POP STREET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FUNNY BUDDY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Z-BIZ.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MORNING BOOOOOOST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b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100" b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100" b="0" dirty="0" err="1">
                          <a:latin typeface="+mn-ea"/>
                          <a:ea typeface="+mn-ea"/>
                        </a:rPr>
                        <a:t>Kan_Arato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9.990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100" b="0" dirty="0" err="1">
                          <a:latin typeface="+mn-ea"/>
                          <a:ea typeface="+mn-ea"/>
                        </a:rPr>
                        <a:t>kan_arato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9,174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285434"/>
              </p:ext>
            </p:extLst>
          </p:nvPr>
        </p:nvGraphicFramePr>
        <p:xfrm>
          <a:off x="6180754" y="4011601"/>
          <a:ext cx="3636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●</a:t>
                      </a:r>
                      <a:r>
                        <a:rPr kumimoji="1" lang="en-US" altLang="ja-JP" sz="700" b="0" dirty="0">
                          <a:latin typeface="+mn-ea"/>
                          <a:ea typeface="+mn-ea"/>
                        </a:rPr>
                        <a:t>WORLD POP EYE</a:t>
                      </a:r>
                      <a:endParaRPr kumimoji="1" lang="en-US" altLang="ja-JP" sz="700" b="0" dirty="0">
                        <a:latin typeface="+mn-ea"/>
                        <a:ea typeface="+mn-ea"/>
                        <a:hlinkClick r:id="rId4"/>
                      </a:endParaRPr>
                    </a:p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5"/>
                        </a:rPr>
                        <a:t>https://www.dropbox.com/scl/fi/2ctxjgcvunh606rq4b86m/DEMO_WORLD-POP-EYE.mp3?rlkey=btm0b00trnsujem1fa2twgncv&amp;dl=0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●フリートーク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6"/>
                        </a:rPr>
                        <a:t>https://www.dropbox.com/s/g5udb5ohzn12whz/%E8%8D%92%E6%88%B8%E5%AE%8CDEMO_%E3%83%95%E3%83%AA%E3%83%BC%E3%83%88%E3%83%BC%E3%82%AF.mp3?dl=0</a:t>
                      </a: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6447669" y="5429648"/>
            <a:ext cx="2613355" cy="1263510"/>
            <a:chOff x="6414547" y="5443084"/>
            <a:chExt cx="2613355" cy="126351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414547" y="5460569"/>
              <a:ext cx="11689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+mn-ea"/>
                  <a:ea typeface="+mn-ea"/>
                </a:rPr>
                <a:t>●</a:t>
              </a:r>
              <a:r>
                <a:rPr lang="en-US" altLang="ja-JP" sz="900" dirty="0">
                  <a:latin typeface="+mn-ea"/>
                  <a:ea typeface="+mn-ea"/>
                </a:rPr>
                <a:t>WORLD POP EYE</a:t>
              </a:r>
              <a:endParaRPr kumimoji="1" lang="ja-JP" altLang="en-US" sz="900" dirty="0">
                <a:latin typeface="+mn-ea"/>
                <a:ea typeface="+mn-ea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965632" y="5443084"/>
              <a:ext cx="8835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+mn-ea"/>
                  <a:ea typeface="+mn-ea"/>
                </a:rPr>
                <a:t>●フリートーク</a:t>
              </a: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7902" y="5626594"/>
              <a:ext cx="1080000" cy="1080000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0754" y="1124744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43276</TotalTime>
  <Words>295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2282</cp:revision>
  <cp:lastPrinted>2022-01-27T06:52:39Z</cp:lastPrinted>
  <dcterms:created xsi:type="dcterms:W3CDTF">2002-09-26T02:44:22Z</dcterms:created>
  <dcterms:modified xsi:type="dcterms:W3CDTF">2024-03-21T08:19:30Z</dcterms:modified>
  <cp:contentStatus/>
</cp:coreProperties>
</file>