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445" r:id="rId2"/>
  </p:sldIdLst>
  <p:sldSz cx="9906000" cy="6858000" type="A4"/>
  <p:notesSz cx="9866313" cy="6735763"/>
  <p:defaultTextStyle>
    <a:defPPr>
      <a:defRPr lang="ja-JP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AEBAB5F9-3ECE-49B3-BB35-F73CC38A1EAB}">
          <p14:sldIdLst>
            <p14:sldId id="4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4319">
          <p15:clr>
            <a:srgbClr val="A4A3A4"/>
          </p15:clr>
        </p15:guide>
        <p15:guide id="3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21" userDrawn="1">
          <p15:clr>
            <a:srgbClr val="A4A3A4"/>
          </p15:clr>
        </p15:guide>
        <p15:guide id="2" pos="310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99"/>
    <a:srgbClr val="99FF99"/>
    <a:srgbClr val="009900"/>
    <a:srgbClr val="CCFFFF"/>
    <a:srgbClr val="3333FF"/>
    <a:srgbClr val="FF5050"/>
    <a:srgbClr val="33CC33"/>
    <a:srgbClr val="FF9900"/>
    <a:srgbClr val="66CCFF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691" autoAdjust="0"/>
    <p:restoredTop sz="94280" autoAdjust="0"/>
  </p:normalViewPr>
  <p:slideViewPr>
    <p:cSldViewPr>
      <p:cViewPr varScale="1">
        <p:scale>
          <a:sx n="70" d="100"/>
          <a:sy n="70" d="100"/>
        </p:scale>
        <p:origin x="972" y="60"/>
      </p:cViewPr>
      <p:guideLst>
        <p:guide orient="horz" pos="2160"/>
        <p:guide orient="horz" pos="4319"/>
        <p:guide pos="312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notesViewPr>
    <p:cSldViewPr>
      <p:cViewPr varScale="1">
        <p:scale>
          <a:sx n="91" d="100"/>
          <a:sy n="91" d="100"/>
        </p:scale>
        <p:origin x="1738" y="62"/>
      </p:cViewPr>
      <p:guideLst>
        <p:guide orient="horz" pos="2121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t" anchorCtr="0" compatLnSpc="1">
            <a:prstTxWarp prst="textNoShape">
              <a:avLst/>
            </a:prstTxWarp>
          </a:bodyPr>
          <a:lstStyle>
            <a:lvl1pPr algn="r"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defTabSz="90400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228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409" tIns="45203" rIns="90409" bIns="45203" numCol="1" anchor="b" anchorCtr="0" compatLnSpc="1">
            <a:prstTxWarp prst="textNoShape">
              <a:avLst/>
            </a:prstTxWarp>
          </a:bodyPr>
          <a:lstStyle>
            <a:lvl1pPr algn="r" defTabSz="903964" eaLnBrk="1" hangingPunct="1">
              <a:defRPr sz="1200"/>
            </a:lvl1pPr>
          </a:lstStyle>
          <a:p>
            <a:pPr>
              <a:defRPr/>
            </a:pPr>
            <a:fld id="{779D47F1-08B5-45BA-BD50-DA0DE3406AA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3921477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588007" y="1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>
            <a:lvl1pPr algn="r"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108325" y="504825"/>
            <a:ext cx="3648075" cy="25257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89020" y="3198813"/>
            <a:ext cx="7888287" cy="303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defTabSz="905588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588007" y="6397625"/>
            <a:ext cx="4276725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0507" tIns="45253" rIns="90507" bIns="45253" numCol="1" anchor="b" anchorCtr="0" compatLnSpc="1">
            <a:prstTxWarp prst="textNoShape">
              <a:avLst/>
            </a:prstTxWarp>
          </a:bodyPr>
          <a:lstStyle>
            <a:lvl1pPr algn="r" defTabSz="905481" eaLnBrk="1" hangingPunct="1">
              <a:defRPr sz="1200"/>
            </a:lvl1pPr>
          </a:lstStyle>
          <a:p>
            <a:pPr>
              <a:defRPr/>
            </a:pPr>
            <a:fld id="{087A2C61-9F62-4143-968E-E7C7F7FF1C2C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89914224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1pPr>
            <a:lvl2pPr marL="700903" indent="-263236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2pPr>
            <a:lvl3pPr marL="1083068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3pPr>
            <a:lvl4pPr marL="1520736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4pPr>
            <a:lvl5pPr marL="1958403" indent="-207734" defTabSz="892778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5pPr>
            <a:lvl6pPr marL="2415101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6pPr>
            <a:lvl7pPr marL="2871796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7pPr>
            <a:lvl8pPr marL="3328493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8pPr>
            <a:lvl9pPr marL="3785190" indent="-207734" defTabSz="892778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panose="020B0604020202020204" pitchFamily="34" charset="0"/>
                <a:ea typeface="ＭＳ Ｐ明朝" panose="02020600040205080304" pitchFamily="18" charset="-128"/>
              </a:defRPr>
            </a:lvl9pPr>
          </a:lstStyle>
          <a:p>
            <a:pPr>
              <a:spcBef>
                <a:spcPct val="0"/>
              </a:spcBef>
            </a:pPr>
            <a:fld id="{3949F6A9-A3E1-46FD-A3FD-8B620CA0CC37}" type="slidenum">
              <a:rPr lang="en-US" altLang="ja-JP" smtClean="0">
                <a:ea typeface="ＭＳ Ｐゴシック" panose="020B0600070205080204" pitchFamily="50" charset="-128"/>
              </a:rPr>
              <a:pPr>
                <a:spcBef>
                  <a:spcPct val="0"/>
                </a:spcBef>
              </a:pPr>
              <a:t>0</a:t>
            </a:fld>
            <a:endParaRPr lang="en-US" altLang="ja-JP">
              <a:ea typeface="ＭＳ Ｐゴシック" panose="020B0600070205080204" pitchFamily="50" charset="-128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8794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76" y="6709029"/>
            <a:ext cx="9921552" cy="128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グラフィックス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5042" y="5724076"/>
            <a:ext cx="2133600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テキスト ボックス 5"/>
          <p:cNvSpPr txBox="1"/>
          <p:nvPr userDrawn="1"/>
        </p:nvSpPr>
        <p:spPr>
          <a:xfrm>
            <a:off x="7041232" y="6669940"/>
            <a:ext cx="2084225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Copyright  ZIP-FM </a:t>
            </a:r>
            <a:r>
              <a:rPr lang="en-US" altLang="ja-JP" sz="750" dirty="0" err="1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inc</a:t>
            </a:r>
            <a:r>
              <a:rPr lang="en-US" altLang="ja-JP" sz="750" dirty="0">
                <a:solidFill>
                  <a:schemeClr val="bg1"/>
                </a:solidFill>
                <a:latin typeface="+mn-lt"/>
                <a:ea typeface="HGP創英角ｺﾞｼｯｸUB" panose="020B0900000000000000" pitchFamily="50" charset="-128"/>
              </a:rPr>
              <a:t> All Rights Reserved</a:t>
            </a:r>
            <a:endParaRPr lang="ja-JP" altLang="en-US" sz="750" dirty="0">
              <a:solidFill>
                <a:schemeClr val="bg1"/>
              </a:solidFill>
              <a:latin typeface="+mn-lt"/>
              <a:ea typeface="HGP創英角ｺﾞｼｯｸUB" panose="020B0900000000000000" pitchFamily="50" charset="-128"/>
            </a:endParaRPr>
          </a:p>
        </p:txBody>
      </p:sp>
      <p:sp>
        <p:nvSpPr>
          <p:cNvPr id="10" name="正方形/長方形 9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926967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840228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38"/>
            <a:ext cx="2228850" cy="5851525"/>
          </a:xfrm>
          <a:prstGeom prst="rect">
            <a:avLst/>
          </a:prstGeo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0" y="274638"/>
            <a:ext cx="653415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42057944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68655" y="2556512"/>
            <a:ext cx="7578090" cy="176403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37310" y="4663440"/>
            <a:ext cx="6240780" cy="210312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110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221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33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443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553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66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775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88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460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83580F-DBF0-42FB-A548-F3D5BBF22973}" type="datetime1">
              <a:rPr lang="zh-CN" altLang="en-US"/>
              <a:pPr>
                <a:defRPr/>
              </a:pPr>
              <a:t>2025/2/18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046413" y="7627938"/>
            <a:ext cx="282257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389688" y="7627938"/>
            <a:ext cx="2079625" cy="4381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9AE678-B0B0-4A08-898C-631A70CFDFE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06174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95300" y="1600200"/>
            <a:ext cx="89154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934264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82954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06933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375" y="1535113"/>
            <a:ext cx="437832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375" y="2174875"/>
            <a:ext cx="437832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</p:spTree>
    <p:extLst>
      <p:ext uri="{BB962C8B-B14F-4D97-AF65-F5344CB8AC3E}">
        <p14:creationId xmlns:p14="http://schemas.microsoft.com/office/powerpoint/2010/main" val="2326808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3688156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2197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138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3500" y="273050"/>
            <a:ext cx="553720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0"/>
            <a:ext cx="3259138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810696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54052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7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4825" y="166688"/>
            <a:ext cx="1573213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図 1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0" y="822657"/>
            <a:ext cx="9906000" cy="61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正方形/長方形 2"/>
          <p:cNvSpPr/>
          <p:nvPr userDrawn="1"/>
        </p:nvSpPr>
        <p:spPr>
          <a:xfrm>
            <a:off x="0" y="0"/>
            <a:ext cx="9906000" cy="6858000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635" r:id="rId1"/>
    <p:sldLayoutId id="2147486625" r:id="rId2"/>
    <p:sldLayoutId id="2147486626" r:id="rId3"/>
    <p:sldLayoutId id="2147486627" r:id="rId4"/>
    <p:sldLayoutId id="2147486628" r:id="rId5"/>
    <p:sldLayoutId id="2147486629" r:id="rId6"/>
    <p:sldLayoutId id="2147486630" r:id="rId7"/>
    <p:sldLayoutId id="2147486631" r:id="rId8"/>
    <p:sldLayoutId id="2147486632" r:id="rId9"/>
    <p:sldLayoutId id="2147486633" r:id="rId10"/>
    <p:sldLayoutId id="2147486634" r:id="rId11"/>
    <p:sldLayoutId id="2147486636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5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dropbox.com/s/g5udb5ohzn12whz/%E8%8D%92%E6%88%B8%E5%AE%8CDEMO_%E3%83%95%E3%83%AA%E3%83%BC%E3%83%88%E3%83%BC%E3%82%AF.mp3?dl=0" TargetMode="External"/><Relationship Id="rId5" Type="http://schemas.openxmlformats.org/officeDocument/2006/relationships/hyperlink" Target="https://www.dropbox.com/scl/fi/2ctxjgcvunh606rq4b86m/DEMO_WORLD-POP-EYE.mp3?rlkey=btm0b00trnsujem1fa2twgncv&amp;dl=0" TargetMode="External"/><Relationship Id="rId4" Type="http://schemas.openxmlformats.org/officeDocument/2006/relationships/hyperlink" Target="https://www.dropbox.com/s/ruza0w6rd9e9i5n/%E8%8D%92%E6%88%B8%E5%AE%8CDEMO_%E3%83%8A%E3%83%AC%E3%83%BC%E3%82%B7%E3%83%A7%E3%83%B3%E9%A2%A8.mp3?dl=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 descr="QR コード&#10;&#10;自動的に生成された説明">
            <a:extLst>
              <a:ext uri="{FF2B5EF4-FFF2-40B4-BE49-F238E27FC236}">
                <a16:creationId xmlns:a16="http://schemas.microsoft.com/office/drawing/2014/main" xmlns="" id="{61003E6B-DD06-2AB8-D112-FB08F0B423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4646" y="5660480"/>
            <a:ext cx="1080000" cy="1080000"/>
          </a:xfrm>
          <a:prstGeom prst="rect">
            <a:avLst/>
          </a:prstGeom>
        </p:spPr>
      </p:pic>
      <p:sp>
        <p:nvSpPr>
          <p:cNvPr id="7" name="Text Box 2">
            <a:extLst>
              <a:ext uri="{FF2B5EF4-FFF2-40B4-BE49-F238E27FC236}">
                <a16:creationId xmlns:a16="http://schemas.microsoft.com/office/drawing/2014/main" xmlns="" id="{90975E78-F2DF-4D32-BBE1-BD26788897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726" y="188640"/>
            <a:ext cx="75613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/>
            <a:r>
              <a:rPr lang="ja-JP" altLang="en-US" sz="2800" dirty="0">
                <a:latin typeface="+mn-ea"/>
                <a:ea typeface="+mn-ea"/>
              </a:rPr>
              <a:t>荒戸完</a:t>
            </a:r>
          </a:p>
        </p:txBody>
      </p:sp>
      <p:graphicFrame>
        <p:nvGraphicFramePr>
          <p:cNvPr id="8" name="表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1144036"/>
              </p:ext>
            </p:extLst>
          </p:nvPr>
        </p:nvGraphicFramePr>
        <p:xfrm>
          <a:off x="306069" y="1204455"/>
          <a:ext cx="6126469" cy="52474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9576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186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1207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45371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生年月日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1990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月</a:t>
                      </a:r>
                      <a:r>
                        <a:rPr kumimoji="1" lang="en-US" altLang="ja-JP" sz="1100" b="0" dirty="0">
                          <a:latin typeface="+mj-ea"/>
                          <a:ea typeface="+mj-ea"/>
                        </a:rPr>
                        <a:t>27</a:t>
                      </a:r>
                      <a:r>
                        <a:rPr kumimoji="1" lang="ja-JP" altLang="en-US" sz="1100" b="0" dirty="0">
                          <a:latin typeface="+mj-ea"/>
                          <a:ea typeface="+mj-ea"/>
                        </a:rPr>
                        <a:t>日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出身地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福岡県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趣味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アクション映画鑑賞・バイク・家庭菜園・古着カスタム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特技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料理・ハナモゲラ語・身内のモノマネ・歌・ダンス・護身術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662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歴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ts val="1800"/>
                        </a:lnSpc>
                      </a:pP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2015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29000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経歴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日本大学芸術学部・演劇学科演技コースを卒業。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演劇を学んだことから、発声や演技力、豊かな表現力を持つ。</a:t>
                      </a: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趣味から生まれるエピソードが魅力。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月 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ZIP-FM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ミュージック・ナビゲーターとなる。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中日新聞のリレーコラム「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EYES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」を担当中。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今興味があることは、狩猟免許と</a:t>
                      </a:r>
                      <a:endParaRPr kumimoji="1" lang="en-US" altLang="ja-JP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lang="ja-JP" altLang="en-US" sz="1100" dirty="0">
                          <a:latin typeface="+mn-ea"/>
                          <a:ea typeface="+mn-ea"/>
                        </a:rPr>
                        <a:t>ファイナンシャルプランナー資格取得に向けての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お金の勉強。</a:t>
                      </a:r>
                    </a:p>
                    <a:p>
                      <a:pPr algn="l"/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ナビゲーター</a:t>
                      </a:r>
                      <a:endParaRPr kumimoji="1" lang="en-US" altLang="ja-JP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キャリア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2015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2016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2017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2018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2020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3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2022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年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4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月～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kumimoji="1" lang="en-US" altLang="ja-JP" sz="1100" b="0" dirty="0" err="1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Groover’s</a:t>
                      </a:r>
                      <a:r>
                        <a:rPr kumimoji="1"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 Dive</a:t>
                      </a:r>
                      <a:r>
                        <a:rPr kumimoji="1"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kumimoji="1"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Z-POP STREET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FUNNY BUDDY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Z-BIZ.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「</a:t>
                      </a:r>
                      <a:r>
                        <a:rPr lang="en-US" altLang="ja-JP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MORNING BOOOOOOST</a:t>
                      </a:r>
                      <a:r>
                        <a:rPr lang="ja-JP" altLang="en-US" sz="1100" b="0" dirty="0">
                          <a:solidFill>
                            <a:schemeClr val="tx1"/>
                          </a:solidFill>
                          <a:latin typeface="+mn-ea"/>
                          <a:ea typeface="+mn-ea"/>
                        </a:rPr>
                        <a:t>」</a:t>
                      </a:r>
                      <a:endParaRPr lang="en-US" altLang="ja-JP" sz="1100" b="0" dirty="0">
                        <a:solidFill>
                          <a:schemeClr val="tx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7483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1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SNS</a:t>
                      </a:r>
                      <a:endParaRPr kumimoji="1" lang="ja-JP" altLang="en-US" sz="1100" b="0" dirty="0">
                        <a:solidFill>
                          <a:schemeClr val="bg1"/>
                        </a:solidFill>
                        <a:latin typeface="+mn-ea"/>
                        <a:ea typeface="+mn-ea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X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@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Kan_Arato</a:t>
                      </a:r>
                      <a:r>
                        <a:rPr kumimoji="1" lang="ja-JP" altLang="en-US" sz="11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 smtClean="0">
                          <a:latin typeface="+mn-ea"/>
                          <a:ea typeface="+mn-ea"/>
                        </a:rPr>
                        <a:t>12.964</a:t>
                      </a:r>
                      <a:r>
                        <a:rPr kumimoji="1" lang="ja-JP" altLang="en-US" sz="1100" b="0" dirty="0" smtClean="0">
                          <a:latin typeface="+mn-ea"/>
                          <a:ea typeface="+mn-ea"/>
                        </a:rPr>
                        <a:t>人</a:t>
                      </a:r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r>
                        <a:rPr kumimoji="1" lang="en-US" altLang="ja-JP" sz="1100" b="0" dirty="0">
                          <a:latin typeface="+mn-ea"/>
                          <a:ea typeface="+mn-ea"/>
                        </a:rPr>
                        <a:t>Instagram</a:t>
                      </a:r>
                      <a:r>
                        <a:rPr kumimoji="1" lang="ja-JP" altLang="en-US" sz="1100" b="0" dirty="0">
                          <a:latin typeface="+mn-ea"/>
                          <a:ea typeface="+mn-ea"/>
                        </a:rPr>
                        <a:t>：</a:t>
                      </a:r>
                      <a:r>
                        <a:rPr kumimoji="1" lang="en-US" altLang="ja-JP" sz="1100" b="0" dirty="0" err="1">
                          <a:latin typeface="+mn-ea"/>
                          <a:ea typeface="+mn-ea"/>
                        </a:rPr>
                        <a:t>kan_arato</a:t>
                      </a:r>
                      <a:r>
                        <a:rPr kumimoji="1" lang="ja-JP" altLang="en-US" sz="1100" b="0" dirty="0" smtClean="0">
                          <a:latin typeface="+mn-ea"/>
                          <a:ea typeface="+mn-ea"/>
                        </a:rPr>
                        <a:t>／</a:t>
                      </a:r>
                      <a:r>
                        <a:rPr kumimoji="1" lang="en-US" altLang="ja-JP" sz="1100" b="0" dirty="0" smtClean="0">
                          <a:latin typeface="+mn-ea"/>
                          <a:ea typeface="+mn-ea"/>
                        </a:rPr>
                        <a:t>1.3</a:t>
                      </a:r>
                      <a:r>
                        <a:rPr kumimoji="1" lang="ja-JP" altLang="en-US" sz="1100" b="0" smtClean="0">
                          <a:latin typeface="+mn-ea"/>
                          <a:ea typeface="+mn-ea"/>
                        </a:rPr>
                        <a:t>万人</a:t>
                      </a:r>
                      <a:endParaRPr kumimoji="1" lang="ja-JP" altLang="en-US" sz="11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graphicFrame>
        <p:nvGraphicFramePr>
          <p:cNvPr id="9" name="表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5285434"/>
              </p:ext>
            </p:extLst>
          </p:nvPr>
        </p:nvGraphicFramePr>
        <p:xfrm>
          <a:off x="6180754" y="4011601"/>
          <a:ext cx="3636000" cy="1158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60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7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200" b="0" dirty="0">
                          <a:solidFill>
                            <a:schemeClr val="bg1"/>
                          </a:solidFill>
                          <a:latin typeface="+mn-ea"/>
                          <a:ea typeface="+mn-ea"/>
                        </a:rPr>
                        <a:t>ボイスサンプル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 dirty="0">
                          <a:latin typeface="+mn-ea"/>
                          <a:ea typeface="+mn-ea"/>
                        </a:rPr>
                        <a:t>●</a:t>
                      </a:r>
                      <a:r>
                        <a:rPr kumimoji="1" lang="en-US" altLang="ja-JP" sz="700" b="0" dirty="0">
                          <a:latin typeface="+mn-ea"/>
                          <a:ea typeface="+mn-ea"/>
                        </a:rPr>
                        <a:t>WORLD POP EYE</a:t>
                      </a:r>
                      <a:endParaRPr kumimoji="1" lang="en-US" altLang="ja-JP" sz="700" b="0" dirty="0">
                        <a:latin typeface="+mn-ea"/>
                        <a:ea typeface="+mn-ea"/>
                        <a:hlinkClick r:id="rId4"/>
                      </a:endParaRPr>
                    </a:p>
                    <a:p>
                      <a:pPr algn="l"/>
                      <a:r>
                        <a:rPr kumimoji="1" lang="en-US" altLang="ja-JP" sz="700" b="0" dirty="0">
                          <a:latin typeface="+mn-ea"/>
                          <a:ea typeface="+mn-ea"/>
                          <a:hlinkClick r:id="rId5"/>
                        </a:rPr>
                        <a:t>https://www.dropbox.com/scl/fi/2ctxjgcvunh606rq4b86m/DEMO_WORLD-POP-EYE.mp3?rlkey=btm0b00trnsujem1fa2twgncv&amp;dl=0</a:t>
                      </a:r>
                      <a:endParaRPr kumimoji="1" lang="en-US" altLang="ja-JP" sz="700" b="0" dirty="0">
                        <a:latin typeface="+mn-ea"/>
                        <a:ea typeface="+mn-ea"/>
                      </a:endParaRPr>
                    </a:p>
                    <a:p>
                      <a:pPr algn="l"/>
                      <a:endParaRPr kumimoji="1" lang="en-US" altLang="ja-JP" sz="700" b="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700" b="0" dirty="0">
                          <a:latin typeface="+mn-ea"/>
                          <a:ea typeface="+mn-ea"/>
                        </a:rPr>
                        <a:t>●フリートーク　</a:t>
                      </a:r>
                      <a:endParaRPr kumimoji="1" lang="en-US" altLang="ja-JP" sz="700" b="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700" b="0" dirty="0">
                        <a:latin typeface="+mn-ea"/>
                        <a:ea typeface="+mn-ea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dirty="0">
                          <a:latin typeface="+mn-ea"/>
                          <a:ea typeface="+mn-ea"/>
                          <a:hlinkClick r:id="rId6"/>
                        </a:rPr>
                        <a:t>https://www.dropbox.com/s/g5udb5ohzn12whz/%E8%8D%92%E6%88%B8%E5%AE%8CDEMO_%E3%83%95%E3%83%AA%E3%83%BC%E3%83%88%E3%83%BC%E3%82%AF.mp3?dl=0</a:t>
                      </a:r>
                      <a:r>
                        <a:rPr kumimoji="1" lang="ja-JP" altLang="en-US" sz="700" b="0" dirty="0">
                          <a:latin typeface="+mn-ea"/>
                          <a:ea typeface="+mn-ea"/>
                        </a:rPr>
                        <a:t>　</a:t>
                      </a:r>
                      <a:endParaRPr kumimoji="1" lang="en-US" altLang="ja-JP" sz="700" b="0" dirty="0">
                        <a:latin typeface="+mn-ea"/>
                        <a:ea typeface="+mn-ea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pSp>
        <p:nvGrpSpPr>
          <p:cNvPr id="12" name="グループ化 11"/>
          <p:cNvGrpSpPr/>
          <p:nvPr/>
        </p:nvGrpSpPr>
        <p:grpSpPr>
          <a:xfrm>
            <a:off x="6447669" y="5429648"/>
            <a:ext cx="2613355" cy="1263510"/>
            <a:chOff x="6414547" y="5443084"/>
            <a:chExt cx="2613355" cy="1263510"/>
          </a:xfrm>
        </p:grpSpPr>
        <p:sp>
          <p:nvSpPr>
            <p:cNvPr id="4" name="テキスト ボックス 3"/>
            <p:cNvSpPr txBox="1"/>
            <p:nvPr/>
          </p:nvSpPr>
          <p:spPr>
            <a:xfrm>
              <a:off x="6414547" y="5460569"/>
              <a:ext cx="1168910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900" dirty="0">
                  <a:latin typeface="+mn-ea"/>
                  <a:ea typeface="+mn-ea"/>
                </a:rPr>
                <a:t>●</a:t>
              </a:r>
              <a:r>
                <a:rPr lang="en-US" altLang="ja-JP" sz="900" dirty="0">
                  <a:latin typeface="+mn-ea"/>
                  <a:ea typeface="+mn-ea"/>
                </a:rPr>
                <a:t>WORLD POP EYE</a:t>
              </a:r>
              <a:endParaRPr kumimoji="1" lang="ja-JP" altLang="en-US" sz="900" dirty="0">
                <a:latin typeface="+mn-ea"/>
                <a:ea typeface="+mn-ea"/>
              </a:endParaRPr>
            </a:p>
          </p:txBody>
        </p:sp>
        <p:sp>
          <p:nvSpPr>
            <p:cNvPr id="10" name="テキスト ボックス 9"/>
            <p:cNvSpPr txBox="1"/>
            <p:nvPr/>
          </p:nvSpPr>
          <p:spPr>
            <a:xfrm>
              <a:off x="7965632" y="5443084"/>
              <a:ext cx="883575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ja-JP" altLang="en-US" sz="900" dirty="0">
                  <a:latin typeface="+mn-ea"/>
                  <a:ea typeface="+mn-ea"/>
                </a:rPr>
                <a:t>●フリートーク</a:t>
              </a:r>
            </a:p>
          </p:txBody>
        </p:sp>
        <p:pic>
          <p:nvPicPr>
            <p:cNvPr id="11" name="図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7902" y="5626594"/>
              <a:ext cx="1080000" cy="1080000"/>
            </a:xfrm>
            <a:prstGeom prst="rect">
              <a:avLst/>
            </a:prstGeom>
          </p:spPr>
        </p:pic>
      </p:grpSp>
      <p:pic>
        <p:nvPicPr>
          <p:cNvPr id="2" name="図 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0754" y="1124744"/>
            <a:ext cx="3360000" cy="25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7482"/>
      </p:ext>
    </p:extLst>
  </p:cSld>
  <p:clrMapOvr>
    <a:masterClrMapping/>
  </p:clrMapOvr>
</p:sld>
</file>

<file path=ppt/theme/theme1.xml><?xml version="1.0" encoding="utf-8"?>
<a:theme xmlns:a="http://schemas.openxmlformats.org/drawingml/2006/main" name="標準デザイン">
  <a:themeElements>
    <a:clrScheme name="ZIP COLOR1">
      <a:dk1>
        <a:sysClr val="windowText" lastClr="000000"/>
      </a:dk1>
      <a:lt1>
        <a:sysClr val="window" lastClr="FFFFFF"/>
      </a:lt1>
      <a:dk2>
        <a:srgbClr val="797B84"/>
      </a:dk2>
      <a:lt2>
        <a:srgbClr val="D8D8D8"/>
      </a:lt2>
      <a:accent1>
        <a:srgbClr val="EB6432"/>
      </a:accent1>
      <a:accent2>
        <a:srgbClr val="797B84"/>
      </a:accent2>
      <a:accent3>
        <a:srgbClr val="43AC77"/>
      </a:accent3>
      <a:accent4>
        <a:srgbClr val="B13483"/>
      </a:accent4>
      <a:accent5>
        <a:srgbClr val="79C6E7"/>
      </a:accent5>
      <a:accent6>
        <a:srgbClr val="F28B84"/>
      </a:accent6>
      <a:hlink>
        <a:srgbClr val="0070C0"/>
      </a:hlink>
      <a:folHlink>
        <a:srgbClr val="954F72"/>
      </a:folHlink>
    </a:clrScheme>
    <a:fontScheme name="固定フォント">
      <a:majorFont>
        <a:latin typeface="HGPｺﾞｼｯｸE"/>
        <a:ea typeface="HGPｺﾞｼｯｸE"/>
        <a:cs typeface=""/>
      </a:majorFont>
      <a:minorFont>
        <a:latin typeface="HGPｺﾞｼｯｸE"/>
        <a:ea typeface="HGPｺﾞｼｯｸE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標準デザイン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標準デザイン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標準デザイン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43277</TotalTime>
  <Words>216</Words>
  <Application>Microsoft Office PowerPoint</Application>
  <PresentationFormat>A4 210 x 297 mm</PresentationFormat>
  <Paragraphs>44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HGPｺﾞｼｯｸE</vt:lpstr>
      <vt:lpstr>HGP創英角ｺﾞｼｯｸUB</vt:lpstr>
      <vt:lpstr>ＭＳ Ｐゴシック</vt:lpstr>
      <vt:lpstr>ＭＳ Ｐ明朝</vt:lpstr>
      <vt:lpstr>Arial</vt:lpstr>
      <vt:lpstr>標準デザイン</vt:lpstr>
      <vt:lpstr>PowerPoint プレゼンテーション</vt:lpstr>
    </vt:vector>
  </TitlesOfParts>
  <Company>ZIP-FM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pcfln168</dc:creator>
  <cp:lastModifiedBy>k.kurayoshi</cp:lastModifiedBy>
  <cp:revision>2283</cp:revision>
  <cp:lastPrinted>2022-01-27T06:52:39Z</cp:lastPrinted>
  <dcterms:created xsi:type="dcterms:W3CDTF">2002-09-26T02:44:22Z</dcterms:created>
  <dcterms:modified xsi:type="dcterms:W3CDTF">2025-02-18T09:47:06Z</dcterms:modified>
  <cp:contentStatus/>
</cp:coreProperties>
</file>