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326" y="82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84246"/>
              </p:ext>
            </p:extLst>
          </p:nvPr>
        </p:nvGraphicFramePr>
        <p:xfrm>
          <a:off x="416496" y="1532904"/>
          <a:ext cx="5040000" cy="4618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世界で注目される最新チューンを紹介する洋楽専門プログラム。アメリカ在住経験を持つ中川大輔が、その経験を活かしたカルチャートークを繰り広げます。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中川大輔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南山大学経営学部卒業大学在学中にアメリカ・アリゾナ州立大学へ留学。心と身体のサイズをアメリカナイズされる。海外留学中、勉強しながら聞いたラジオをきっかけに、幼い頃から楽しんできだラジオの「リクエストやメッセージを通じたリスナーとの距離の近さ・親しみやすさ」に惹かれる。帰国後は就職活動中に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ナビゲータースクールに通い、ラジオ業界と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DJ/MC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業を目指す。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テレビ局で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として勤務後、愛知県内のコミュニティラジオで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キャリアをスタート。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を経験後、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月にミュージック・ナビゲーターとしてデビュー。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理想は「たくさん人の心を動かせるナビゲーター」。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ZIPFM_dTunes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d-Tunes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6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Sun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21:00-23:00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6" name="Google Shape;62;p1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7136" y="1532904"/>
            <a:ext cx="3240000" cy="202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43357</TotalTime>
  <Words>181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a.ozaki</cp:lastModifiedBy>
  <cp:revision>2297</cp:revision>
  <cp:lastPrinted>2022-01-27T06:52:39Z</cp:lastPrinted>
  <dcterms:created xsi:type="dcterms:W3CDTF">2002-09-26T02:44:22Z</dcterms:created>
  <dcterms:modified xsi:type="dcterms:W3CDTF">2022-04-04T03:19:05Z</dcterms:modified>
  <cp:contentStatus/>
</cp:coreProperties>
</file>