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45" r:id="rId2"/>
    <p:sldId id="258" r:id="rId3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:notes"/>
          <p:cNvSpPr txBox="1">
            <a:spLocks noGrp="1"/>
          </p:cNvSpPr>
          <p:nvPr>
            <p:ph type="sldNum" idx="12"/>
          </p:nvPr>
        </p:nvSpPr>
        <p:spPr>
          <a:xfrm>
            <a:off x="5588007" y="6397625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8075" cy="2525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" name="Google Shape;78;p3:notes"/>
          <p:cNvSpPr txBox="1">
            <a:spLocks noGrp="1"/>
          </p:cNvSpPr>
          <p:nvPr>
            <p:ph type="body" idx="1"/>
          </p:nvPr>
        </p:nvSpPr>
        <p:spPr>
          <a:xfrm>
            <a:off x="989020" y="3198813"/>
            <a:ext cx="7888287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767330"/>
              </p:ext>
            </p:extLst>
          </p:nvPr>
        </p:nvGraphicFramePr>
        <p:xfrm>
          <a:off x="416496" y="1532904"/>
          <a:ext cx="5040000" cy="4618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世界で注目される最新チューンを紹介する洋楽専門プログラム。アメリカ在住経験を持つ中川大輔が、その経験を活かしたカルチャートークを繰り広げます。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中川大輔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南山大学経営学部卒業大学在学中にアメリカ・アリゾナ州立大学へ留学。心と身体のサイズをアメリカナイズされる。海外留学中、勉強しながら聞いたラジオをきっかけに、幼い頃から楽しんできだラジオの「リクエストやメッセージを通じたリスナーとの距離の近さ・親しみやすさ」に惹かれる。帰国後は就職活動中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ナビゲータースクールに通い、ラジオ業界と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DJ/MC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業を目指す。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テレビ局で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として勤務後、愛知県内のコミュニティラジオで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キャリアをスタート。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を経験後、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月にミュージック・ナビゲーターとしてデビュー。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理想は「たくさん人の心を動かせるナビゲーター」。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@ZIPFM_dTunes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690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d-Tunes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6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21:00-23:00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6" name="Google Shape;62;p1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7136" y="1532904"/>
            <a:ext cx="3240000" cy="202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3"/>
          <p:cNvPicPr preferRelativeResize="0"/>
          <p:nvPr/>
        </p:nvPicPr>
        <p:blipFill rotWithShape="1">
          <a:blip r:embed="rId3">
            <a:alphaModFix/>
          </a:blip>
          <a:srcRect t="14306" b="35627"/>
          <a:stretch/>
        </p:blipFill>
        <p:spPr>
          <a:xfrm>
            <a:off x="6537176" y="1676072"/>
            <a:ext cx="2962198" cy="22216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1" name="Google Shape;81;p3"/>
          <p:cNvGraphicFramePr/>
          <p:nvPr/>
        </p:nvGraphicFramePr>
        <p:xfrm>
          <a:off x="403988" y="1565151"/>
          <a:ext cx="6249125" cy="466514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8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生年月日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1989年4月5日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6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出身地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愛知県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6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趣味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6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ハンバーガー食べ歩き・旅先でのショットグラス収集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特技</a:t>
                      </a:r>
                      <a:endParaRPr sz="1100" b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6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剣道二段・バスケットボール・英会話(TOEIC 920点)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ZIP-FM歴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636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2017年4月～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経歴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南山大学経営学部卒業大学在学中にアメリカ・アリゾナ州立大学へ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留学。心と身体のサイズをアメリカナイズされる。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海外留学中、勉強しながら聞いたラジオをきっかけに、幼い頃から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楽しんできだラジオの「リクエストやメッセージを通じたリスナーとの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距離の近さ・親しみやすさ」に惹かれる。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帰国後は就職活動中にZIP-FMナビゲータースクールに通い、ラジオ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業界とDJ/MC業を目指す。テレビ局でADとして勤務後、愛知県内の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コミュニティラジオでDJキャリアをスタート。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ZIP-FMでADを経験後、2017年4月にミュージック・ナビゲーターとして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デビュー。</a:t>
                      </a:r>
                      <a:endParaRPr sz="11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理想は「たくさん人の心を動かせるナビゲーター」。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ナビゲーター</a:t>
                      </a:r>
                      <a:endParaRPr sz="1100" b="0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キャリア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2017年4月～2018年3月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2018年4月～2020年3月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2020年4月～2022年3月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2022年4月～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2022年4月～</a:t>
                      </a:r>
                      <a:endParaRPr sz="11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｢STEP5｣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｢STEP6｣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「GENZ(ジェネジー)」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「SATURDAY ON FLEEK」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「d-Tunes」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" name="Google Shape;82;p3"/>
          <p:cNvSpPr txBox="1"/>
          <p:nvPr/>
        </p:nvSpPr>
        <p:spPr>
          <a:xfrm>
            <a:off x="369803" y="1124744"/>
            <a:ext cx="756138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0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中川大輔　＜MARGARET TAKAGI＞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344488" y="260648"/>
            <a:ext cx="756138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◆</a:t>
            </a:r>
            <a:r>
              <a:rPr lang="en-US" altLang="ja-JP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d-Tunes</a:t>
            </a:r>
            <a:r>
              <a:rPr lang="ja-JP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r>
              <a:rPr lang="ja-JP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＜ナビゲーター・プロフィール＞</a:t>
            </a:r>
            <a:endParaRPr dirty="0"/>
          </a:p>
        </p:txBody>
      </p:sp>
      <p:graphicFrame>
        <p:nvGraphicFramePr>
          <p:cNvPr id="2" name="Google Shape;84;p3">
            <a:extLst>
              <a:ext uri="{FF2B5EF4-FFF2-40B4-BE49-F238E27FC236}">
                <a16:creationId xmlns:a16="http://schemas.microsoft.com/office/drawing/2014/main" id="{ECF71032-B12B-3C1A-9A32-8253163455C6}"/>
              </a:ext>
            </a:extLst>
          </p:cNvPr>
          <p:cNvGraphicFramePr/>
          <p:nvPr/>
        </p:nvGraphicFramePr>
        <p:xfrm>
          <a:off x="403988" y="6134128"/>
          <a:ext cx="4797932" cy="7010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57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0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2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b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SNS</a:t>
                      </a:r>
                      <a:endParaRPr sz="1100" b="0" u="none" strike="noStrike" cap="none" dirty="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100" b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b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X：</a:t>
                      </a:r>
                      <a:r>
                        <a:rPr lang="en-US" altLang="ja-JP" sz="10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@daisuke_2017</a:t>
                      </a:r>
                      <a:r>
                        <a:rPr lang="ja-JP" sz="1100" b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／</a:t>
                      </a:r>
                      <a:r>
                        <a:rPr lang="en-US" altLang="ja-JP" sz="1100" b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7,248</a:t>
                      </a:r>
                      <a:r>
                        <a:rPr lang="ja-JP" sz="1100" b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人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43358</TotalTime>
  <Words>422</Words>
  <Application>Microsoft Office PowerPoint</Application>
  <PresentationFormat>A4 210 x 297 mm</PresentationFormat>
  <Paragraphs>58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HGPｺﾞｼｯｸE</vt:lpstr>
      <vt:lpstr>ＭＳ Ｐゴシック</vt:lpstr>
      <vt:lpstr>Arial</vt:lpstr>
      <vt:lpstr>標準デザイン</vt:lpstr>
      <vt:lpstr>PowerPoint プレゼンテーション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2299</cp:revision>
  <cp:lastPrinted>2022-01-27T06:52:39Z</cp:lastPrinted>
  <dcterms:created xsi:type="dcterms:W3CDTF">2002-09-26T02:44:22Z</dcterms:created>
  <dcterms:modified xsi:type="dcterms:W3CDTF">2026-03-18T02:54:56Z</dcterms:modified>
  <cp:contentStatus/>
</cp:coreProperties>
</file>