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73" d="100"/>
          <a:sy n="73" d="100"/>
        </p:scale>
        <p:origin x="72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800" dirty="0">
                <a:latin typeface="+mn-ea"/>
              </a:rPr>
              <a:t>SEAMO</a:t>
            </a:r>
            <a:endParaRPr lang="ja-JP" altLang="en-US" sz="2800" dirty="0">
              <a:latin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847728"/>
              </p:ext>
            </p:extLst>
          </p:nvPr>
        </p:nvGraphicFramePr>
        <p:xfrm>
          <a:off x="344488" y="1128054"/>
          <a:ext cx="5354221" cy="5218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1975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愛知県名古屋市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競馬・サラブレッド・一口馬主・車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スポーツカー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・自転車・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野球観戦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ドラゴンズファン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・映画鑑賞・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ラーメン食べ歩きファン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水泳・マイル貯蓄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年から地元名古屋、東海地区を中心にシーモネーターとしてインディーズ活動をはじめ、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HIP HOP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の新しいスタイル、ムーヴメントを確立。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年「浪漫ストリーム」でメジャーデビュー。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年からシーモネーターとしての活動はやりつくした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…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との思いから、名前を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SEAMO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に改名。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年「ルパン三世のテーマ」をリメイクした「ルパン・ザ・ファイヤー」でシングル初の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TOP10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入り！この年の大晦日には「紅白歌合戦」に出場。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年夏、地元ナガシマスパーランドでの自身企画のフェス「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TOKAI SUMMIT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」を初開催、約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万人を集めた。他にも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SUMMER SONIC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ROCK IN JAPAN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など大型フェスへの参戦も果たす。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日に初の武道館公演を行う。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 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ミュージック・ナビゲーターとなる。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JOYFUL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71443"/>
              </p:ext>
            </p:extLst>
          </p:nvPr>
        </p:nvGraphicFramePr>
        <p:xfrm>
          <a:off x="5832238" y="5917121"/>
          <a:ext cx="500150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SEAMOjyukucho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39,062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seamo_official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>
                          <a:latin typeface="+mn-ea"/>
                          <a:ea typeface="+mn-ea"/>
                        </a:rPr>
                        <a:t>6,494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図 4" descr="帽子をかぶった少年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522B06B-75EF-D009-EDA1-0CF07DF90B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276" y="1128054"/>
            <a:ext cx="3067198" cy="230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43270</TotalTime>
  <Words>244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2278</cp:revision>
  <cp:lastPrinted>2022-01-27T06:52:39Z</cp:lastPrinted>
  <dcterms:created xsi:type="dcterms:W3CDTF">2002-09-26T02:44:22Z</dcterms:created>
  <dcterms:modified xsi:type="dcterms:W3CDTF">2025-03-31T07:35:19Z</dcterms:modified>
  <cp:contentStatus/>
</cp:coreProperties>
</file>