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45" r:id="rId2"/>
  </p:sldIdLst>
  <p:sldSz cx="9906000" cy="6858000" type="A4"/>
  <p:notesSz cx="9866313" cy="673576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AEBAB5F9-3ECE-49B3-BB35-F73CC38A1EAB}">
          <p14:sldIdLst>
            <p14:sldId id="44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4319">
          <p15:clr>
            <a:srgbClr val="A4A3A4"/>
          </p15:clr>
        </p15:guide>
        <p15:guide id="3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21" userDrawn="1">
          <p15:clr>
            <a:srgbClr val="A4A3A4"/>
          </p15:clr>
        </p15:guide>
        <p15:guide id="2" pos="310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99"/>
    <a:srgbClr val="99FF99"/>
    <a:srgbClr val="009900"/>
    <a:srgbClr val="CCFFFF"/>
    <a:srgbClr val="3333FF"/>
    <a:srgbClr val="FF5050"/>
    <a:srgbClr val="33CC33"/>
    <a:srgbClr val="FF9900"/>
    <a:srgbClr val="66CCFF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91" autoAdjust="0"/>
    <p:restoredTop sz="94280" autoAdjust="0"/>
  </p:normalViewPr>
  <p:slideViewPr>
    <p:cSldViewPr>
      <p:cViewPr varScale="1">
        <p:scale>
          <a:sx n="73" d="100"/>
          <a:sy n="73" d="100"/>
        </p:scale>
        <p:origin x="72" y="60"/>
      </p:cViewPr>
      <p:guideLst>
        <p:guide orient="horz" pos="2160"/>
        <p:guide orient="horz" pos="4319"/>
        <p:guide pos="312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91" d="100"/>
          <a:sy n="91" d="100"/>
        </p:scale>
        <p:origin x="1738" y="62"/>
      </p:cViewPr>
      <p:guideLst>
        <p:guide orient="horz" pos="2121"/>
        <p:guide pos="31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algn="r"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algn="r" defTabSz="903964" eaLnBrk="1" hangingPunct="1">
              <a:defRPr sz="1200"/>
            </a:lvl1pPr>
          </a:lstStyle>
          <a:p>
            <a:pPr>
              <a:defRPr/>
            </a:pPr>
            <a:fld id="{779D47F1-08B5-45BA-BD50-DA0DE3406AA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2147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algn="r"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08325" y="504825"/>
            <a:ext cx="3648075" cy="25257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89020" y="3198813"/>
            <a:ext cx="7888287" cy="303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algn="r" defTabSz="905481" eaLnBrk="1" hangingPunct="1">
              <a:defRPr sz="1200"/>
            </a:lvl1pPr>
          </a:lstStyle>
          <a:p>
            <a:pPr>
              <a:defRPr/>
            </a:pPr>
            <a:fld id="{087A2C61-9F62-4143-968E-E7C7F7FF1C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991422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00903" indent="-263236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083068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520736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1958403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415101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871796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328493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785190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949F6A9-A3E1-46FD-A3FD-8B620CA0CC37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0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879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776" y="6709029"/>
            <a:ext cx="9921552" cy="128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グラフィックス 1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5042" y="5724076"/>
            <a:ext cx="2133600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テキスト ボックス 5"/>
          <p:cNvSpPr txBox="1"/>
          <p:nvPr userDrawn="1"/>
        </p:nvSpPr>
        <p:spPr>
          <a:xfrm>
            <a:off x="7041232" y="6669940"/>
            <a:ext cx="2084225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Copyright  ZIP-FM </a:t>
            </a:r>
            <a:r>
              <a:rPr lang="en-US" altLang="ja-JP" sz="750" dirty="0" err="1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inc</a:t>
            </a: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 All Rights Reserved</a:t>
            </a:r>
            <a:endParaRPr lang="ja-JP" altLang="en-US" sz="750" dirty="0">
              <a:solidFill>
                <a:schemeClr val="bg1"/>
              </a:solidFill>
              <a:latin typeface="+mn-lt"/>
              <a:ea typeface="HGP創英角ｺﾞｼｯｸUB" panose="020B0900000000000000" pitchFamily="50" charset="-128"/>
            </a:endParaRPr>
          </a:p>
        </p:txBody>
      </p:sp>
      <p:sp>
        <p:nvSpPr>
          <p:cNvPr id="10" name="正方形/長方形 9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2696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84022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42057944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68655" y="2556512"/>
            <a:ext cx="7578090" cy="176403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37310" y="4663440"/>
            <a:ext cx="6240780" cy="210312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110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221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33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443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553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6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77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88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460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83580F-DBF0-42FB-A548-F3D5BBF22973}" type="datetime1">
              <a:rPr lang="zh-CN" altLang="en-US"/>
              <a:pPr>
                <a:defRPr/>
              </a:pPr>
              <a:t>2025/3/31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46413" y="7627938"/>
            <a:ext cx="282257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3896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AE678-B0B0-4A08-898C-631A70CFDFE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50617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934264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82954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06933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326808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88156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2197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810696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4052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7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4825" y="166688"/>
            <a:ext cx="1573213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図 1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822657"/>
            <a:ext cx="9906000" cy="61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正方形/長方形 2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635" r:id="rId1"/>
    <p:sldLayoutId id="2147486625" r:id="rId2"/>
    <p:sldLayoutId id="2147486626" r:id="rId3"/>
    <p:sldLayoutId id="2147486627" r:id="rId4"/>
    <p:sldLayoutId id="2147486628" r:id="rId5"/>
    <p:sldLayoutId id="2147486629" r:id="rId6"/>
    <p:sldLayoutId id="2147486630" r:id="rId7"/>
    <p:sldLayoutId id="2147486631" r:id="rId8"/>
    <p:sldLayoutId id="2147486632" r:id="rId9"/>
    <p:sldLayoutId id="2147486633" r:id="rId10"/>
    <p:sldLayoutId id="2147486634" r:id="rId11"/>
    <p:sldLayoutId id="214748663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90975E78-F2DF-4D32-BBE1-BD26788897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5726" y="188640"/>
            <a:ext cx="756138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2800" dirty="0">
                <a:latin typeface="+mn-ea"/>
              </a:rPr>
              <a:t>SEAMO</a:t>
            </a:r>
            <a:endParaRPr lang="ja-JP" altLang="en-US" sz="2800" dirty="0">
              <a:latin typeface="+mn-ea"/>
            </a:endParaRPr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7847728"/>
              </p:ext>
            </p:extLst>
          </p:nvPr>
        </p:nvGraphicFramePr>
        <p:xfrm>
          <a:off x="344488" y="1128054"/>
          <a:ext cx="5354221" cy="521814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899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042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生年月日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1975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10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月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31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出身地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zh-TW" altLang="en-US" sz="1200" b="0" dirty="0">
                          <a:latin typeface="+mn-ea"/>
                          <a:ea typeface="+mn-ea"/>
                        </a:rPr>
                        <a:t>愛知県名古屋市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趣味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競馬・サラブレッド・一口馬主・車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スポーツカー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・自転車・</a:t>
                      </a:r>
                      <a:endParaRPr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野球観戦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ドラゴンズファン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・映画鑑賞・</a:t>
                      </a:r>
                      <a:endParaRPr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ラーメン食べ歩きファン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625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特技</a:t>
                      </a:r>
                      <a:endParaRPr kumimoji="1" lang="ja-JP" altLang="en-US" sz="1200" b="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水泳・マイル貯蓄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ZIP-FM</a:t>
                      </a:r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2016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9000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経歴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1995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年から地元名古屋、東海地区を中心にシーモネーターとしてインディーズ活動をはじめ、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HIP HOP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の新しいスタイル、ムーヴメントを確立。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2002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年「浪漫ストリーム」でメジャーデビュー。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2005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年からシーモネーターとしての活動はやりつくした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…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との思いから、名前を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SEAMO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に改名。</a:t>
                      </a:r>
                    </a:p>
                    <a:p>
                      <a:pPr algn="l"/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2006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年「ルパン三世のテーマ」をリメイクした「ルパン・ザ・ファイヤー」でシングル初の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TOP10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入り！この年の大晦日には「紅白歌合戦」に出場。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2007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年夏、地元ナガシマスパーランドでの自身企画のフェス「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TOKAI SUMMIT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」を初開催、約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1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万人を集めた。他にも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SUMMER SONIC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・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ROCK IN JAPAN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など大型フェスへの参戦も果たす。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2008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1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月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20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日に初の武道館公演を行う。</a:t>
                      </a:r>
                    </a:p>
                    <a:p>
                      <a:pPr algn="l"/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2016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月 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ZIP-FM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ミュージック・ナビゲーターとなる。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ナビゲーター</a:t>
                      </a:r>
                      <a:endParaRPr kumimoji="1" lang="en-US" altLang="ja-JP" sz="1200" b="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キャリア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2016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「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JOYFUL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」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371443"/>
              </p:ext>
            </p:extLst>
          </p:nvPr>
        </p:nvGraphicFramePr>
        <p:xfrm>
          <a:off x="5832238" y="5917121"/>
          <a:ext cx="5001504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415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SNS</a:t>
                      </a:r>
                      <a:endParaRPr kumimoji="1" lang="ja-JP" altLang="en-US" sz="1200" b="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Twitter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：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@</a:t>
                      </a:r>
                      <a:r>
                        <a:rPr kumimoji="1" lang="en-US" altLang="ja-JP" sz="1200" b="0" dirty="0" err="1">
                          <a:latin typeface="+mn-ea"/>
                          <a:ea typeface="+mn-ea"/>
                        </a:rPr>
                        <a:t>SEAMOjyukucho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／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39,062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人</a:t>
                      </a:r>
                    </a:p>
                    <a:p>
                      <a:pPr algn="l"/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Instagram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：</a:t>
                      </a:r>
                      <a:r>
                        <a:rPr kumimoji="1" lang="en-US" altLang="ja-JP" sz="1200" b="0" dirty="0" err="1">
                          <a:latin typeface="+mn-ea"/>
                          <a:ea typeface="+mn-ea"/>
                        </a:rPr>
                        <a:t>seamo_official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／</a:t>
                      </a:r>
                      <a:r>
                        <a:rPr kumimoji="1" lang="en-US" altLang="ja-JP" sz="1200" b="0">
                          <a:latin typeface="+mn-ea"/>
                          <a:ea typeface="+mn-ea"/>
                        </a:rPr>
                        <a:t>6,494</a:t>
                      </a:r>
                      <a:r>
                        <a:rPr kumimoji="1" lang="ja-JP" altLang="en-US" sz="1200" b="0">
                          <a:latin typeface="+mn-ea"/>
                          <a:ea typeface="+mn-ea"/>
                        </a:rPr>
                        <a:t>人</a:t>
                      </a:r>
                      <a:endParaRPr kumimoji="1" lang="ja-JP" altLang="en-US" sz="12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5" name="図 4" descr="帽子をかぶった少年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D522B06B-75EF-D009-EDA1-0CF07DF90B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1276" y="1128054"/>
            <a:ext cx="3067198" cy="2300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557482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ZIP COLOR1">
      <a:dk1>
        <a:sysClr val="windowText" lastClr="000000"/>
      </a:dk1>
      <a:lt1>
        <a:sysClr val="window" lastClr="FFFFFF"/>
      </a:lt1>
      <a:dk2>
        <a:srgbClr val="797B84"/>
      </a:dk2>
      <a:lt2>
        <a:srgbClr val="D8D8D8"/>
      </a:lt2>
      <a:accent1>
        <a:srgbClr val="EB6432"/>
      </a:accent1>
      <a:accent2>
        <a:srgbClr val="797B84"/>
      </a:accent2>
      <a:accent3>
        <a:srgbClr val="43AC77"/>
      </a:accent3>
      <a:accent4>
        <a:srgbClr val="B13483"/>
      </a:accent4>
      <a:accent5>
        <a:srgbClr val="79C6E7"/>
      </a:accent5>
      <a:accent6>
        <a:srgbClr val="F28B84"/>
      </a:accent6>
      <a:hlink>
        <a:srgbClr val="0070C0"/>
      </a:hlink>
      <a:folHlink>
        <a:srgbClr val="954F72"/>
      </a:folHlink>
    </a:clrScheme>
    <a:fontScheme name="固定フォント">
      <a:majorFont>
        <a:latin typeface="HGPｺﾞｼｯｸE"/>
        <a:ea typeface="HGPｺﾞｼｯｸE"/>
        <a:cs typeface=""/>
      </a:majorFont>
      <a:minorFont>
        <a:latin typeface="HGPｺﾞｼｯｸE"/>
        <a:ea typeface="HGPｺﾞｼｯｸE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43270</TotalTime>
  <Words>244</Words>
  <Application>Microsoft Office PowerPoint</Application>
  <PresentationFormat>A4 210 x 297 mm</PresentationFormat>
  <Paragraphs>25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HGPｺﾞｼｯｸE</vt:lpstr>
      <vt:lpstr>ＭＳ Ｐゴシック</vt:lpstr>
      <vt:lpstr>Arial</vt:lpstr>
      <vt:lpstr>標準デザイン</vt:lpstr>
      <vt:lpstr>PowerPoint プレゼンテーション</vt:lpstr>
    </vt:vector>
  </TitlesOfParts>
  <Company>ZIP-FM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pcfln168</dc:creator>
  <cp:lastModifiedBy>ZIP-FM</cp:lastModifiedBy>
  <cp:revision>2278</cp:revision>
  <cp:lastPrinted>2022-01-27T06:52:39Z</cp:lastPrinted>
  <dcterms:created xsi:type="dcterms:W3CDTF">2002-09-26T02:44:22Z</dcterms:created>
  <dcterms:modified xsi:type="dcterms:W3CDTF">2025-03-31T07:35:19Z</dcterms:modified>
  <cp:contentStatus/>
</cp:coreProperties>
</file>