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119" d="100"/>
          <a:sy n="119" d="100"/>
        </p:scale>
        <p:origin x="786" y="10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2024/3/28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鉄平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09839"/>
              </p:ext>
            </p:extLst>
          </p:nvPr>
        </p:nvGraphicFramePr>
        <p:xfrm>
          <a:off x="575726" y="1340769"/>
          <a:ext cx="5354221" cy="45745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1978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東京都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映画鑑賞・スノーボード・ゲーム・読書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スケートボード・サッカー・料理・ジャグリング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MTV JAPAN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のメイン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VJ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として抜擢され、音楽番組だけに留まらず映画専門番組の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VJ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としても活躍。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月より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 HOT 100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」の ミュージック・ナビゲーターになる。毎日放送の人気ファッション・カルチャー番組「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DRESS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」では、メイン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を勤め番組企画で神戸コレクションではモデルとしても参加！そして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月より中京テレビの深夜生番組「アナアナ商会」、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2011 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年より中京テレビ「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SKE48 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の世界征服女子」の 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を担当。また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月より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NHK 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名古屋で「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Uta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-Tube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」の 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を担当するなど多岐に渡り活躍中。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　　　　　　　　　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 HOT 100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WOW!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MYSTERIOUS RADIO CULT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007960"/>
              </p:ext>
            </p:extLst>
          </p:nvPr>
        </p:nvGraphicFramePr>
        <p:xfrm>
          <a:off x="575727" y="5915345"/>
          <a:ext cx="4185136" cy="4659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3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59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TEPPEIvsPANZER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85,098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図 3" descr="オレンジ色のシャツを着た男性&#10;&#10;自動的に生成された説明">
            <a:extLst>
              <a:ext uri="{FF2B5EF4-FFF2-40B4-BE49-F238E27FC236}">
                <a16:creationId xmlns:a16="http://schemas.microsoft.com/office/drawing/2014/main" id="{05F0CC6D-C353-F08D-D508-BE5A67CC9C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95" y="1342566"/>
            <a:ext cx="3360649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43259</TotalTime>
  <Words>218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2272</cp:revision>
  <cp:lastPrinted>2022-01-27T06:52:39Z</cp:lastPrinted>
  <dcterms:created xsi:type="dcterms:W3CDTF">2002-09-26T02:44:22Z</dcterms:created>
  <dcterms:modified xsi:type="dcterms:W3CDTF">2024-03-28T05:33:09Z</dcterms:modified>
  <cp:contentStatus/>
</cp:coreProperties>
</file>