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89" d="100"/>
          <a:sy n="89" d="100"/>
        </p:scale>
        <p:origin x="1022" y="72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2023/3/30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/6k7ab6thgf46lou/%E7%8E%89%E7%BD%AE%E4%BE%91%E9%87%8C%E5%AD%90DEMO_5min_edit.mp3?dl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玉置 侑里子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016790"/>
              </p:ext>
            </p:extLst>
          </p:nvPr>
        </p:nvGraphicFramePr>
        <p:xfrm>
          <a:off x="575726" y="1052736"/>
          <a:ext cx="5354221" cy="51665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1789966"/>
                <a:gridCol w="2304255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1992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23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 smtClean="0">
                          <a:latin typeface="+mn-ea"/>
                          <a:ea typeface="+mn-ea"/>
                        </a:rPr>
                        <a:t>愛知県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犬山</a:t>
                      </a:r>
                      <a:r>
                        <a:rPr kumimoji="1" lang="zh-TW" altLang="en-US" sz="1200" b="0" dirty="0" smtClean="0">
                          <a:latin typeface="+mn-ea"/>
                          <a:ea typeface="+mn-ea"/>
                        </a:rPr>
                        <a:t>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さんぽ、温泉・社寺仏閣巡り、食べること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写真、イラスト、旅行のプランニング、エッセイを書くこと、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長距離移動を楽しむこと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岐阜県岐阜市生まれ。愛知県犬山市で育ち、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2021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年、熊野古道のある三重県南紀に移住。高校のデザイン科を卒業後、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2010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年、ほぼ初めての海外でイタリア・フィレンツェに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年間留学。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年からは、スペイン・サンティアゴ巡礼道計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1700km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以上をバックパッカーとして歩く。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ナビゲーターオーディションに未経験ながら合格し、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年ナビゲーターデビューを果たす。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国内・海外を問わず多数の一人旅の経験や、旅行会社添乗員としての経験を活かし、旅やお出かけ情報を得意とするナビゲーター、ツアーガイド、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WEB</a:t>
                      </a:r>
                      <a:r>
                        <a:rPr kumimoji="1" lang="ja-JP" altLang="en-US" sz="1200" b="0" smtClean="0">
                          <a:latin typeface="+mn-ea"/>
                          <a:ea typeface="+mn-ea"/>
                        </a:rPr>
                        <a:t>ライターとして活動中。</a:t>
                      </a:r>
                      <a:endParaRPr kumimoji="1" lang="ja-JP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WEEKEND SMILE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Twitter:@</a:t>
                      </a:r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tamayuridesu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2,037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tamayuri_traveler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1279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824" y="50140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dirty="0">
                <a:latin typeface="+mn-ea"/>
                <a:ea typeface="+mn-ea"/>
              </a:rPr>
              <a:t>たまおき</a:t>
            </a: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419" y="50140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dirty="0" smtClean="0">
                <a:latin typeface="+mn-ea"/>
                <a:ea typeface="+mn-ea"/>
              </a:rPr>
              <a:t>ゆりこ</a:t>
            </a:r>
            <a:endParaRPr lang="ja-JP" altLang="en-US" sz="1200" dirty="0">
              <a:latin typeface="+mn-ea"/>
              <a:ea typeface="+mn-ea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084774"/>
              </p:ext>
            </p:extLst>
          </p:nvPr>
        </p:nvGraphicFramePr>
        <p:xfrm>
          <a:off x="6249144" y="4241686"/>
          <a:ext cx="3636000" cy="411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2376000"/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ボイスサンプル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00" b="0" dirty="0" smtClean="0">
                          <a:latin typeface="+mn-ea"/>
                          <a:ea typeface="+mn-ea"/>
                          <a:hlinkClick r:id="rId3"/>
                        </a:rPr>
                        <a:t>https://www.dropbox.com/s/6k7ab6thgf46lou/%E7%8E%89%E7%BD%AE%E4%BE%91%E9%87%8C%E5%AD%90DEMO_5min_edit.mp3?dl=0</a:t>
                      </a:r>
                      <a:r>
                        <a:rPr kumimoji="1" lang="en-US" altLang="ja-JP" sz="700" b="0" dirty="0" smtClean="0"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7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901" y="4653166"/>
            <a:ext cx="1640423" cy="1640423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49144" y="1216773"/>
            <a:ext cx="3360000" cy="2520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67" b="36691"/>
          <a:stretch/>
        </p:blipFill>
        <p:spPr>
          <a:xfrm>
            <a:off x="6249144" y="1216772"/>
            <a:ext cx="3361653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43300</TotalTime>
  <Words>201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y.yamauchi</cp:lastModifiedBy>
  <cp:revision>2282</cp:revision>
  <cp:lastPrinted>2022-01-27T06:52:39Z</cp:lastPrinted>
  <dcterms:created xsi:type="dcterms:W3CDTF">2002-09-26T02:44:22Z</dcterms:created>
  <dcterms:modified xsi:type="dcterms:W3CDTF">2023-03-30T02:59:46Z</dcterms:modified>
  <cp:contentStatus/>
</cp:coreProperties>
</file>