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85" d="100"/>
          <a:sy n="85" d="100"/>
        </p:scale>
        <p:origin x="1051" y="67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2023/3/30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=""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アンジェリカ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838844"/>
              </p:ext>
            </p:extLst>
          </p:nvPr>
        </p:nvGraphicFramePr>
        <p:xfrm>
          <a:off x="575726" y="1466143"/>
          <a:ext cx="5354221" cy="40259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/>
                <a:gridCol w="1533098"/>
                <a:gridCol w="2561123"/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1976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19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  <a:endParaRPr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zh-TW" altLang="en-US" sz="1200" b="0" dirty="0" smtClean="0">
                          <a:latin typeface="+mn-ea"/>
                          <a:ea typeface="+mn-ea"/>
                        </a:rPr>
                        <a:t>岐阜県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  <a:endParaRPr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zh-TW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旅、人間観察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66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化粧、ひとりご飯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2900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名古屋のカリスマドラァグクイーン。</a:t>
                      </a:r>
                      <a:endParaRPr kumimoji="1" lang="en-US" altLang="ja-JP" sz="1200" b="0" dirty="0" smtClean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切れ味抜群のコメントが人気。</a:t>
                      </a:r>
                      <a:endParaRPr kumimoji="1" lang="en-US" altLang="ja-JP" sz="1200" b="0" dirty="0" smtClean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テレビ番組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『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月曜から夜ふかし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』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（日テレ）、行列の出来る法律相談所（日テレ）などに出演。</a:t>
                      </a:r>
                      <a:endParaRPr kumimoji="1" lang="en-US" altLang="ja-JP" sz="1200" b="0" dirty="0" smtClean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smtClean="0">
                          <a:latin typeface="+mn-ea"/>
                          <a:ea typeface="+mn-ea"/>
                        </a:rPr>
                        <a:t>その他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出演 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『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明石家電視台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』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MBS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） 映画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『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龍三と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人の子分たち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』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映画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『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ひみつの</a:t>
                      </a:r>
                      <a:r>
                        <a:rPr kumimoji="1" lang="ja-JP" altLang="en-US" sz="1200" b="0" dirty="0" err="1" smtClean="0">
                          <a:latin typeface="+mn-ea"/>
                          <a:ea typeface="+mn-ea"/>
                        </a:rPr>
                        <a:t>なっちゃん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。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』 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など、マルチに活動中。 </a:t>
                      </a:r>
                    </a:p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DRAMA QUEEN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」でナビゲーターとなる。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61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</a:t>
                      </a:r>
                      <a:endParaRPr kumimoji="1" lang="ja-JP" altLang="en-US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DRAMA QUEEN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15889"/>
              </p:ext>
            </p:extLst>
          </p:nvPr>
        </p:nvGraphicFramePr>
        <p:xfrm>
          <a:off x="575726" y="5497179"/>
          <a:ext cx="4178361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/>
                <a:gridCol w="2918361"/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Twitter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200" b="0" dirty="0" err="1" smtClean="0">
                          <a:latin typeface="+mn-ea"/>
                          <a:ea typeface="+mn-ea"/>
                        </a:rPr>
                        <a:t>hi_heels_bomb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11,969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人</a:t>
                      </a:r>
                    </a:p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err="1" smtClean="0">
                          <a:latin typeface="+mn-ea"/>
                          <a:ea typeface="+mn-ea"/>
                        </a:rPr>
                        <a:t>angelica_dragqueen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30,000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3" name="図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42"/>
          <a:stretch/>
        </p:blipFill>
        <p:spPr>
          <a:xfrm>
            <a:off x="6249144" y="1466143"/>
            <a:ext cx="336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43282</TotalTime>
  <Words>139</Words>
  <Application>Microsoft Office PowerPoint</Application>
  <PresentationFormat>A4 210 x 297 mm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HGP創英角ｺﾞｼｯｸUB</vt:lpstr>
      <vt:lpstr>ＭＳ Ｐゴシック</vt:lpstr>
      <vt:lpstr>ＭＳ Ｐ明朝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help</cp:lastModifiedBy>
  <cp:revision>2277</cp:revision>
  <cp:lastPrinted>2022-01-27T06:52:39Z</cp:lastPrinted>
  <dcterms:created xsi:type="dcterms:W3CDTF">2002-09-26T02:44:22Z</dcterms:created>
  <dcterms:modified xsi:type="dcterms:W3CDTF">2023-03-30T03:23:48Z</dcterms:modified>
  <cp:contentStatus/>
</cp:coreProperties>
</file>